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65" r:id="rId4"/>
    <p:sldId id="290" r:id="rId5"/>
    <p:sldId id="268" r:id="rId6"/>
    <p:sldId id="278" r:id="rId7"/>
    <p:sldId id="279" r:id="rId8"/>
    <p:sldId id="280" r:id="rId9"/>
    <p:sldId id="283" r:id="rId10"/>
    <p:sldId id="289" r:id="rId11"/>
    <p:sldId id="285" r:id="rId12"/>
    <p:sldId id="286" r:id="rId13"/>
    <p:sldId id="288" r:id="rId14"/>
    <p:sldId id="272" r:id="rId15"/>
    <p:sldId id="269" r:id="rId16"/>
    <p:sldId id="292" r:id="rId17"/>
    <p:sldId id="264" r:id="rId18"/>
  </p:sldIdLst>
  <p:sldSz cx="12192000" cy="6858000"/>
  <p:notesSz cx="6888163" cy="10018713"/>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1" autoAdjust="0"/>
    <p:restoredTop sz="94660"/>
  </p:normalViewPr>
  <p:slideViewPr>
    <p:cSldViewPr snapToGrid="0">
      <p:cViewPr varScale="1">
        <p:scale>
          <a:sx n="82" d="100"/>
          <a:sy n="82" d="100"/>
        </p:scale>
        <p:origin x="108" y="630"/>
      </p:cViewPr>
      <p:guideLst/>
    </p:cSldViewPr>
  </p:slideViewPr>
  <p:notesTextViewPr>
    <p:cViewPr>
      <p:scale>
        <a:sx n="1" d="1"/>
        <a:sy n="1" d="1"/>
      </p:scale>
      <p:origin x="0" y="0"/>
    </p:cViewPr>
  </p:notesTextViewPr>
  <p:notesViewPr>
    <p:cSldViewPr snapToGrid="0">
      <p:cViewPr varScale="1">
        <p:scale>
          <a:sx n="59" d="100"/>
          <a:sy n="59" d="100"/>
        </p:scale>
        <p:origin x="3293" y="8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GB"/>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B59FB43-83F6-4EE1-8026-A500771876DF}" type="datetimeFigureOut">
              <a:rPr lang="en-GB" smtClean="0"/>
              <a:t>15/09/2019</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GB"/>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GB"/>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C11B3391-CD4E-477D-A5A2-D7D11FB95570}" type="slidenum">
              <a:rPr lang="en-GB" smtClean="0"/>
              <a:t>‹#›</a:t>
            </a:fld>
            <a:endParaRPr lang="en-GB"/>
          </a:p>
        </p:txBody>
      </p:sp>
    </p:spTree>
    <p:extLst>
      <p:ext uri="{BB962C8B-B14F-4D97-AF65-F5344CB8AC3E}">
        <p14:creationId xmlns:p14="http://schemas.microsoft.com/office/powerpoint/2010/main" val="405298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1B3391-CD4E-477D-A5A2-D7D11FB95570}" type="slidenum">
              <a:rPr lang="en-GB" smtClean="0"/>
              <a:t>6</a:t>
            </a:fld>
            <a:endParaRPr lang="en-GB"/>
          </a:p>
        </p:txBody>
      </p:sp>
    </p:spTree>
    <p:extLst>
      <p:ext uri="{BB962C8B-B14F-4D97-AF65-F5344CB8AC3E}">
        <p14:creationId xmlns:p14="http://schemas.microsoft.com/office/powerpoint/2010/main" val="73067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11B3391-CD4E-477D-A5A2-D7D11FB95570}" type="slidenum">
              <a:rPr lang="en-GB" smtClean="0"/>
              <a:t>7</a:t>
            </a:fld>
            <a:endParaRPr lang="en-GB"/>
          </a:p>
        </p:txBody>
      </p:sp>
    </p:spTree>
    <p:extLst>
      <p:ext uri="{BB962C8B-B14F-4D97-AF65-F5344CB8AC3E}">
        <p14:creationId xmlns:p14="http://schemas.microsoft.com/office/powerpoint/2010/main" val="2195316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not marionette puppets in God’s hands!</a:t>
            </a:r>
          </a:p>
        </p:txBody>
      </p:sp>
      <p:sp>
        <p:nvSpPr>
          <p:cNvPr id="4" name="Slide Number Placeholder 3"/>
          <p:cNvSpPr>
            <a:spLocks noGrp="1"/>
          </p:cNvSpPr>
          <p:nvPr>
            <p:ph type="sldNum" sz="quarter" idx="5"/>
          </p:nvPr>
        </p:nvSpPr>
        <p:spPr/>
        <p:txBody>
          <a:bodyPr/>
          <a:lstStyle/>
          <a:p>
            <a:fld id="{C11B3391-CD4E-477D-A5A2-D7D11FB95570}" type="slidenum">
              <a:rPr lang="en-GB" smtClean="0"/>
              <a:t>8</a:t>
            </a:fld>
            <a:endParaRPr lang="en-GB"/>
          </a:p>
        </p:txBody>
      </p:sp>
    </p:spTree>
    <p:extLst>
      <p:ext uri="{BB962C8B-B14F-4D97-AF65-F5344CB8AC3E}">
        <p14:creationId xmlns:p14="http://schemas.microsoft.com/office/powerpoint/2010/main" val="3695348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like the 4 legs of a chair – if one of them is missing, you won’t be able to sit on it!</a:t>
            </a:r>
          </a:p>
          <a:p>
            <a:endParaRPr lang="en-GB" dirty="0"/>
          </a:p>
          <a:p>
            <a:r>
              <a:rPr lang="en-GB" dirty="0"/>
              <a:t>Scripture is the foundation – The rest will have to be built on this foundation.</a:t>
            </a:r>
          </a:p>
          <a:p>
            <a:endParaRPr lang="en-GB" dirty="0"/>
          </a:p>
          <a:p>
            <a:r>
              <a:rPr lang="en-GB" dirty="0"/>
              <a:t>Tradition – even if it’s not perfect, but it will give us the guideline as long as the tradition is based on the Scripture.</a:t>
            </a:r>
          </a:p>
          <a:p>
            <a:endParaRPr lang="en-GB" dirty="0"/>
          </a:p>
          <a:p>
            <a:r>
              <a:rPr lang="en-GB" dirty="0"/>
              <a:t>Reason – We need to understand it – ask for the Holy Spirit to help us understand God’s word.</a:t>
            </a:r>
          </a:p>
          <a:p>
            <a:endParaRPr lang="en-GB" dirty="0"/>
          </a:p>
          <a:p>
            <a:r>
              <a:rPr lang="en-GB" dirty="0"/>
              <a:t>Experience – our experience with God will give us the strength for the next difficult situation in our life. The Holy Spirit will remind us of the experience we had in a previous difficult situation.</a:t>
            </a:r>
          </a:p>
        </p:txBody>
      </p:sp>
      <p:sp>
        <p:nvSpPr>
          <p:cNvPr id="4" name="Slide Number Placeholder 3"/>
          <p:cNvSpPr>
            <a:spLocks noGrp="1"/>
          </p:cNvSpPr>
          <p:nvPr>
            <p:ph type="sldNum" sz="quarter" idx="5"/>
          </p:nvPr>
        </p:nvSpPr>
        <p:spPr/>
        <p:txBody>
          <a:bodyPr/>
          <a:lstStyle/>
          <a:p>
            <a:fld id="{C11B3391-CD4E-477D-A5A2-D7D11FB95570}" type="slidenum">
              <a:rPr lang="en-GB" smtClean="0"/>
              <a:t>10</a:t>
            </a:fld>
            <a:endParaRPr lang="en-GB"/>
          </a:p>
        </p:txBody>
      </p:sp>
    </p:spTree>
    <p:extLst>
      <p:ext uri="{BB962C8B-B14F-4D97-AF65-F5344CB8AC3E}">
        <p14:creationId xmlns:p14="http://schemas.microsoft.com/office/powerpoint/2010/main" val="424696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is within God’s purpose. Non-believers – e.g. Cyrus, still served God’s purpose.</a:t>
            </a:r>
          </a:p>
          <a:p>
            <a:endParaRPr lang="en-GB" dirty="0"/>
          </a:p>
          <a:p>
            <a:r>
              <a:rPr lang="en-GB" dirty="0"/>
              <a:t>At the centre of God’s purpose are those who are fully surrendered to his will and guidance.</a:t>
            </a:r>
          </a:p>
          <a:p>
            <a:endParaRPr lang="en-GB" dirty="0"/>
          </a:p>
          <a:p>
            <a:r>
              <a:rPr lang="en-GB" dirty="0"/>
              <a:t>Non- believers are still within God’s purpose but do not benefit from God’s guidance</a:t>
            </a:r>
          </a:p>
          <a:p>
            <a:endParaRPr lang="en-GB" dirty="0"/>
          </a:p>
          <a:p>
            <a:r>
              <a:rPr lang="en-GB" dirty="0"/>
              <a:t>Most Christians overlap both circles. Sometimes we are fully surrendered, other times we live more like non-believers.</a:t>
            </a:r>
          </a:p>
          <a:p>
            <a:endParaRPr lang="en-GB" dirty="0"/>
          </a:p>
          <a:p>
            <a:r>
              <a:rPr lang="en-GB" dirty="0"/>
              <a:t>God’s plan is to move us closer to the centre</a:t>
            </a:r>
          </a:p>
        </p:txBody>
      </p:sp>
      <p:sp>
        <p:nvSpPr>
          <p:cNvPr id="4" name="Slide Number Placeholder 3"/>
          <p:cNvSpPr>
            <a:spLocks noGrp="1"/>
          </p:cNvSpPr>
          <p:nvPr>
            <p:ph type="sldNum" sz="quarter" idx="5"/>
          </p:nvPr>
        </p:nvSpPr>
        <p:spPr/>
        <p:txBody>
          <a:bodyPr/>
          <a:lstStyle/>
          <a:p>
            <a:fld id="{C11B3391-CD4E-477D-A5A2-D7D11FB95570}" type="slidenum">
              <a:rPr lang="en-GB" smtClean="0"/>
              <a:t>15</a:t>
            </a:fld>
            <a:endParaRPr lang="en-GB"/>
          </a:p>
        </p:txBody>
      </p:sp>
    </p:spTree>
    <p:extLst>
      <p:ext uri="{BB962C8B-B14F-4D97-AF65-F5344CB8AC3E}">
        <p14:creationId xmlns:p14="http://schemas.microsoft.com/office/powerpoint/2010/main" val="175940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C411F-4859-4283-8FC8-747EBA037A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EFBF84-1EFB-4C8B-81C9-ADC62E7DA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0491B3-55FC-437D-A78C-15FF66E68505}"/>
              </a:ext>
            </a:extLst>
          </p:cNvPr>
          <p:cNvSpPr>
            <a:spLocks noGrp="1"/>
          </p:cNvSpPr>
          <p:nvPr>
            <p:ph type="dt" sz="half" idx="10"/>
          </p:nvPr>
        </p:nvSpPr>
        <p:spPr/>
        <p:txBody>
          <a:bodyPr/>
          <a:lstStyle>
            <a:lvl1pPr>
              <a:defRPr/>
            </a:lvl1pPr>
          </a:lstStyle>
          <a:p>
            <a:pPr>
              <a:defRPr/>
            </a:pPr>
            <a:fld id="{915CED64-13D1-4725-9AC6-F131747176EE}" type="datetimeFigureOut">
              <a:rPr lang="en-GB"/>
              <a:pPr>
                <a:defRPr/>
              </a:pPr>
              <a:t>15/09/2019</a:t>
            </a:fld>
            <a:endParaRPr lang="en-GB"/>
          </a:p>
        </p:txBody>
      </p:sp>
      <p:sp>
        <p:nvSpPr>
          <p:cNvPr id="5" name="Footer Placeholder 4">
            <a:extLst>
              <a:ext uri="{FF2B5EF4-FFF2-40B4-BE49-F238E27FC236}">
                <a16:creationId xmlns:a16="http://schemas.microsoft.com/office/drawing/2014/main" id="{781B7651-F5ED-4F1D-856A-7DADECD7FA5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EEEFDC-7F1A-4190-A299-6A40EF695790}"/>
              </a:ext>
            </a:extLst>
          </p:cNvPr>
          <p:cNvSpPr>
            <a:spLocks noGrp="1"/>
          </p:cNvSpPr>
          <p:nvPr>
            <p:ph type="sldNum" sz="quarter" idx="12"/>
          </p:nvPr>
        </p:nvSpPr>
        <p:spPr/>
        <p:txBody>
          <a:bodyPr/>
          <a:lstStyle>
            <a:lvl1pPr>
              <a:defRPr/>
            </a:lvl1pPr>
          </a:lstStyle>
          <a:p>
            <a:pPr>
              <a:defRPr/>
            </a:pPr>
            <a:fld id="{D4430000-3F6A-46D1-AFE7-3DF14EF1A071}" type="slidenum">
              <a:rPr lang="en-GB"/>
              <a:pPr>
                <a:defRPr/>
              </a:pPr>
              <a:t>‹#›</a:t>
            </a:fld>
            <a:endParaRPr lang="en-GB"/>
          </a:p>
        </p:txBody>
      </p:sp>
    </p:spTree>
    <p:extLst>
      <p:ext uri="{BB962C8B-B14F-4D97-AF65-F5344CB8AC3E}">
        <p14:creationId xmlns:p14="http://schemas.microsoft.com/office/powerpoint/2010/main" val="143317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9428F-9D1D-4B21-9169-5A236C50B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52F77D-C67D-41AB-950A-84295C3B0C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27F0A5-AAE8-4A71-A991-44C363C2D2C8}"/>
              </a:ext>
            </a:extLst>
          </p:cNvPr>
          <p:cNvSpPr>
            <a:spLocks noGrp="1"/>
          </p:cNvSpPr>
          <p:nvPr>
            <p:ph type="dt" sz="half" idx="10"/>
          </p:nvPr>
        </p:nvSpPr>
        <p:spPr/>
        <p:txBody>
          <a:bodyPr/>
          <a:lstStyle>
            <a:lvl1pPr>
              <a:defRPr/>
            </a:lvl1pPr>
          </a:lstStyle>
          <a:p>
            <a:pPr>
              <a:defRPr/>
            </a:pPr>
            <a:fld id="{4FCAE89D-585D-4AB0-AFCD-26D7AA2EDE20}" type="datetimeFigureOut">
              <a:rPr lang="en-GB"/>
              <a:pPr>
                <a:defRPr/>
              </a:pPr>
              <a:t>15/09/2019</a:t>
            </a:fld>
            <a:endParaRPr lang="en-GB"/>
          </a:p>
        </p:txBody>
      </p:sp>
      <p:sp>
        <p:nvSpPr>
          <p:cNvPr id="5" name="Footer Placeholder 4">
            <a:extLst>
              <a:ext uri="{FF2B5EF4-FFF2-40B4-BE49-F238E27FC236}">
                <a16:creationId xmlns:a16="http://schemas.microsoft.com/office/drawing/2014/main" id="{000B39E9-1DF4-4CD0-890E-4B856EB35A0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B50206-2B47-4F04-A0F7-3081D4FA312A}"/>
              </a:ext>
            </a:extLst>
          </p:cNvPr>
          <p:cNvSpPr>
            <a:spLocks noGrp="1"/>
          </p:cNvSpPr>
          <p:nvPr>
            <p:ph type="sldNum" sz="quarter" idx="12"/>
          </p:nvPr>
        </p:nvSpPr>
        <p:spPr/>
        <p:txBody>
          <a:bodyPr/>
          <a:lstStyle>
            <a:lvl1pPr>
              <a:defRPr/>
            </a:lvl1pPr>
          </a:lstStyle>
          <a:p>
            <a:pPr>
              <a:defRPr/>
            </a:pPr>
            <a:fld id="{2785C7A5-FBEC-40E9-8512-ED90AB52D915}" type="slidenum">
              <a:rPr lang="en-GB"/>
              <a:pPr>
                <a:defRPr/>
              </a:pPr>
              <a:t>‹#›</a:t>
            </a:fld>
            <a:endParaRPr lang="en-GB"/>
          </a:p>
        </p:txBody>
      </p:sp>
    </p:spTree>
    <p:extLst>
      <p:ext uri="{BB962C8B-B14F-4D97-AF65-F5344CB8AC3E}">
        <p14:creationId xmlns:p14="http://schemas.microsoft.com/office/powerpoint/2010/main" val="165387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6341F-4107-4EC1-9463-64FBBC903A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460CA4-7E19-4BBE-BEBA-7C33400CDE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483870-A093-4808-A5D1-3C6AADE4332F}"/>
              </a:ext>
            </a:extLst>
          </p:cNvPr>
          <p:cNvSpPr>
            <a:spLocks noGrp="1"/>
          </p:cNvSpPr>
          <p:nvPr>
            <p:ph type="dt" sz="half" idx="10"/>
          </p:nvPr>
        </p:nvSpPr>
        <p:spPr/>
        <p:txBody>
          <a:bodyPr/>
          <a:lstStyle>
            <a:lvl1pPr>
              <a:defRPr/>
            </a:lvl1pPr>
          </a:lstStyle>
          <a:p>
            <a:pPr>
              <a:defRPr/>
            </a:pPr>
            <a:fld id="{146982AB-49F1-465D-BC24-BE0A53964FC8}" type="datetimeFigureOut">
              <a:rPr lang="en-GB"/>
              <a:pPr>
                <a:defRPr/>
              </a:pPr>
              <a:t>15/09/2019</a:t>
            </a:fld>
            <a:endParaRPr lang="en-GB"/>
          </a:p>
        </p:txBody>
      </p:sp>
      <p:sp>
        <p:nvSpPr>
          <p:cNvPr id="5" name="Footer Placeholder 4">
            <a:extLst>
              <a:ext uri="{FF2B5EF4-FFF2-40B4-BE49-F238E27FC236}">
                <a16:creationId xmlns:a16="http://schemas.microsoft.com/office/drawing/2014/main" id="{D8B92ACF-2332-4827-A8A8-68E91F05CCD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3D84AA5-F728-4B0F-ACC5-0473EAAF0A65}"/>
              </a:ext>
            </a:extLst>
          </p:cNvPr>
          <p:cNvSpPr>
            <a:spLocks noGrp="1"/>
          </p:cNvSpPr>
          <p:nvPr>
            <p:ph type="sldNum" sz="quarter" idx="12"/>
          </p:nvPr>
        </p:nvSpPr>
        <p:spPr/>
        <p:txBody>
          <a:bodyPr/>
          <a:lstStyle>
            <a:lvl1pPr>
              <a:defRPr/>
            </a:lvl1pPr>
          </a:lstStyle>
          <a:p>
            <a:pPr>
              <a:defRPr/>
            </a:pPr>
            <a:fld id="{B56100C7-2464-4FD9-B01B-942420999504}" type="slidenum">
              <a:rPr lang="en-GB"/>
              <a:pPr>
                <a:defRPr/>
              </a:pPr>
              <a:t>‹#›</a:t>
            </a:fld>
            <a:endParaRPr lang="en-GB"/>
          </a:p>
        </p:txBody>
      </p:sp>
    </p:spTree>
    <p:extLst>
      <p:ext uri="{BB962C8B-B14F-4D97-AF65-F5344CB8AC3E}">
        <p14:creationId xmlns:p14="http://schemas.microsoft.com/office/powerpoint/2010/main" val="3740584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CAF8A-C1FB-4365-983E-54393299265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C46F0F-6C09-40EB-B07C-B74DE1FFE3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82DEF7-BBAA-4799-837B-B5D26F204E4A}"/>
              </a:ext>
            </a:extLst>
          </p:cNvPr>
          <p:cNvSpPr>
            <a:spLocks noGrp="1"/>
          </p:cNvSpPr>
          <p:nvPr>
            <p:ph type="dt" sz="half" idx="10"/>
          </p:nvPr>
        </p:nvSpPr>
        <p:spPr/>
        <p:txBody>
          <a:bodyPr/>
          <a:lstStyle>
            <a:lvl1pPr>
              <a:defRPr/>
            </a:lvl1pPr>
          </a:lstStyle>
          <a:p>
            <a:pPr>
              <a:defRPr/>
            </a:pPr>
            <a:fld id="{C1721BD7-AC7E-456B-9119-2CD54B6E4F17}" type="datetimeFigureOut">
              <a:rPr lang="en-GB"/>
              <a:pPr>
                <a:defRPr/>
              </a:pPr>
              <a:t>15/09/2019</a:t>
            </a:fld>
            <a:endParaRPr lang="en-GB"/>
          </a:p>
        </p:txBody>
      </p:sp>
      <p:sp>
        <p:nvSpPr>
          <p:cNvPr id="5" name="Footer Placeholder 4">
            <a:extLst>
              <a:ext uri="{FF2B5EF4-FFF2-40B4-BE49-F238E27FC236}">
                <a16:creationId xmlns:a16="http://schemas.microsoft.com/office/drawing/2014/main" id="{3AC7E835-C2BE-4DFD-BEE8-C7D6E5F5C35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7653A03-B28D-40E6-AABD-35C507E68894}"/>
              </a:ext>
            </a:extLst>
          </p:cNvPr>
          <p:cNvSpPr>
            <a:spLocks noGrp="1"/>
          </p:cNvSpPr>
          <p:nvPr>
            <p:ph type="sldNum" sz="quarter" idx="12"/>
          </p:nvPr>
        </p:nvSpPr>
        <p:spPr/>
        <p:txBody>
          <a:bodyPr/>
          <a:lstStyle>
            <a:lvl1pPr>
              <a:defRPr/>
            </a:lvl1pPr>
          </a:lstStyle>
          <a:p>
            <a:pPr>
              <a:defRPr/>
            </a:pPr>
            <a:fld id="{7F8CA9BC-B796-4381-9C0F-94716C4CFD6E}" type="slidenum">
              <a:rPr lang="en-GB"/>
              <a:pPr>
                <a:defRPr/>
              </a:pPr>
              <a:t>‹#›</a:t>
            </a:fld>
            <a:endParaRPr lang="en-GB"/>
          </a:p>
        </p:txBody>
      </p:sp>
    </p:spTree>
    <p:extLst>
      <p:ext uri="{BB962C8B-B14F-4D97-AF65-F5344CB8AC3E}">
        <p14:creationId xmlns:p14="http://schemas.microsoft.com/office/powerpoint/2010/main" val="411106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4A243-D74D-47C0-BF45-3A95E7C744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DB4A213-D79D-4214-9BB5-F64051868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790C5-D246-413F-9B31-2DD2F07C5EB3}"/>
              </a:ext>
            </a:extLst>
          </p:cNvPr>
          <p:cNvSpPr>
            <a:spLocks noGrp="1"/>
          </p:cNvSpPr>
          <p:nvPr>
            <p:ph type="dt" sz="half" idx="10"/>
          </p:nvPr>
        </p:nvSpPr>
        <p:spPr/>
        <p:txBody>
          <a:bodyPr/>
          <a:lstStyle>
            <a:lvl1pPr>
              <a:defRPr/>
            </a:lvl1pPr>
          </a:lstStyle>
          <a:p>
            <a:pPr>
              <a:defRPr/>
            </a:pPr>
            <a:fld id="{A06DA8BF-4E66-4C92-A467-26B46777802E}" type="datetimeFigureOut">
              <a:rPr lang="en-GB"/>
              <a:pPr>
                <a:defRPr/>
              </a:pPr>
              <a:t>15/09/2019</a:t>
            </a:fld>
            <a:endParaRPr lang="en-GB"/>
          </a:p>
        </p:txBody>
      </p:sp>
      <p:sp>
        <p:nvSpPr>
          <p:cNvPr id="5" name="Footer Placeholder 4">
            <a:extLst>
              <a:ext uri="{FF2B5EF4-FFF2-40B4-BE49-F238E27FC236}">
                <a16:creationId xmlns:a16="http://schemas.microsoft.com/office/drawing/2014/main" id="{3F0BD616-54A9-4025-8C15-5303E82B614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D9EE50-377D-416F-AA94-1A5F83DB2F4C}"/>
              </a:ext>
            </a:extLst>
          </p:cNvPr>
          <p:cNvSpPr>
            <a:spLocks noGrp="1"/>
          </p:cNvSpPr>
          <p:nvPr>
            <p:ph type="sldNum" sz="quarter" idx="12"/>
          </p:nvPr>
        </p:nvSpPr>
        <p:spPr/>
        <p:txBody>
          <a:bodyPr/>
          <a:lstStyle>
            <a:lvl1pPr>
              <a:defRPr/>
            </a:lvl1pPr>
          </a:lstStyle>
          <a:p>
            <a:pPr>
              <a:defRPr/>
            </a:pPr>
            <a:fld id="{524BE82D-5BDA-4E57-B157-3DD1527905B7}" type="slidenum">
              <a:rPr lang="en-GB"/>
              <a:pPr>
                <a:defRPr/>
              </a:pPr>
              <a:t>‹#›</a:t>
            </a:fld>
            <a:endParaRPr lang="en-GB"/>
          </a:p>
        </p:txBody>
      </p:sp>
    </p:spTree>
    <p:extLst>
      <p:ext uri="{BB962C8B-B14F-4D97-AF65-F5344CB8AC3E}">
        <p14:creationId xmlns:p14="http://schemas.microsoft.com/office/powerpoint/2010/main" val="4144037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85B1-F3B0-4C32-B12D-CD3C26AEC8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EF4A71-D8D8-4922-B639-6BDC69BD40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7A26F3C-4905-49C0-B9ED-E708AC4C29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4DCE0C31-7FB3-446F-B43D-4F9E25C1985E}"/>
              </a:ext>
            </a:extLst>
          </p:cNvPr>
          <p:cNvSpPr>
            <a:spLocks noGrp="1"/>
          </p:cNvSpPr>
          <p:nvPr>
            <p:ph type="dt" sz="half" idx="10"/>
          </p:nvPr>
        </p:nvSpPr>
        <p:spPr/>
        <p:txBody>
          <a:bodyPr/>
          <a:lstStyle>
            <a:lvl1pPr>
              <a:defRPr/>
            </a:lvl1pPr>
          </a:lstStyle>
          <a:p>
            <a:pPr>
              <a:defRPr/>
            </a:pPr>
            <a:fld id="{2DE5A22B-0EAF-4438-99B1-F59AB5505F9D}" type="datetimeFigureOut">
              <a:rPr lang="en-GB"/>
              <a:pPr>
                <a:defRPr/>
              </a:pPr>
              <a:t>15/09/2019</a:t>
            </a:fld>
            <a:endParaRPr lang="en-GB"/>
          </a:p>
        </p:txBody>
      </p:sp>
      <p:sp>
        <p:nvSpPr>
          <p:cNvPr id="6" name="Footer Placeholder 4">
            <a:extLst>
              <a:ext uri="{FF2B5EF4-FFF2-40B4-BE49-F238E27FC236}">
                <a16:creationId xmlns:a16="http://schemas.microsoft.com/office/drawing/2014/main" id="{23ACD353-C1BE-48D8-A517-DF023F30112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D37DFA2-D1FD-49B7-BB9D-E6DE45C38AF1}"/>
              </a:ext>
            </a:extLst>
          </p:cNvPr>
          <p:cNvSpPr>
            <a:spLocks noGrp="1"/>
          </p:cNvSpPr>
          <p:nvPr>
            <p:ph type="sldNum" sz="quarter" idx="12"/>
          </p:nvPr>
        </p:nvSpPr>
        <p:spPr/>
        <p:txBody>
          <a:bodyPr/>
          <a:lstStyle>
            <a:lvl1pPr>
              <a:defRPr/>
            </a:lvl1pPr>
          </a:lstStyle>
          <a:p>
            <a:pPr>
              <a:defRPr/>
            </a:pPr>
            <a:fld id="{146A8547-3DFE-4BB7-8222-E5AFEA2CEDF5}" type="slidenum">
              <a:rPr lang="en-GB"/>
              <a:pPr>
                <a:defRPr/>
              </a:pPr>
              <a:t>‹#›</a:t>
            </a:fld>
            <a:endParaRPr lang="en-GB"/>
          </a:p>
        </p:txBody>
      </p:sp>
    </p:spTree>
    <p:extLst>
      <p:ext uri="{BB962C8B-B14F-4D97-AF65-F5344CB8AC3E}">
        <p14:creationId xmlns:p14="http://schemas.microsoft.com/office/powerpoint/2010/main" val="98269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B5E5-26AE-456C-A154-DEA7E33DAA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3F1204-FD9A-433C-A66E-79FD42B6FA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057352-9F7C-4791-B388-8E8EEDD35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FC39E0-C81E-4311-B64D-6A93D1FD1D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C81474-D33E-4055-875D-B835593164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5CC9300-A1D9-4750-8C7C-F987CCC0F8D3}"/>
              </a:ext>
            </a:extLst>
          </p:cNvPr>
          <p:cNvSpPr>
            <a:spLocks noGrp="1"/>
          </p:cNvSpPr>
          <p:nvPr>
            <p:ph type="dt" sz="half" idx="10"/>
          </p:nvPr>
        </p:nvSpPr>
        <p:spPr/>
        <p:txBody>
          <a:bodyPr/>
          <a:lstStyle>
            <a:lvl1pPr>
              <a:defRPr/>
            </a:lvl1pPr>
          </a:lstStyle>
          <a:p>
            <a:pPr>
              <a:defRPr/>
            </a:pPr>
            <a:fld id="{FDFD6D47-1C50-4EFC-90D2-698E45B4932F}" type="datetimeFigureOut">
              <a:rPr lang="en-GB"/>
              <a:pPr>
                <a:defRPr/>
              </a:pPr>
              <a:t>15/09/2019</a:t>
            </a:fld>
            <a:endParaRPr lang="en-GB"/>
          </a:p>
        </p:txBody>
      </p:sp>
      <p:sp>
        <p:nvSpPr>
          <p:cNvPr id="8" name="Footer Placeholder 4">
            <a:extLst>
              <a:ext uri="{FF2B5EF4-FFF2-40B4-BE49-F238E27FC236}">
                <a16:creationId xmlns:a16="http://schemas.microsoft.com/office/drawing/2014/main" id="{E22C94DA-A167-4AF8-B625-67E5F7D7013A}"/>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9B012F3-33DE-4621-97F5-C8375A4285DD}"/>
              </a:ext>
            </a:extLst>
          </p:cNvPr>
          <p:cNvSpPr>
            <a:spLocks noGrp="1"/>
          </p:cNvSpPr>
          <p:nvPr>
            <p:ph type="sldNum" sz="quarter" idx="12"/>
          </p:nvPr>
        </p:nvSpPr>
        <p:spPr/>
        <p:txBody>
          <a:bodyPr/>
          <a:lstStyle>
            <a:lvl1pPr>
              <a:defRPr/>
            </a:lvl1pPr>
          </a:lstStyle>
          <a:p>
            <a:pPr>
              <a:defRPr/>
            </a:pPr>
            <a:fld id="{97D8D03C-84C2-494E-B5EB-CA738120AF12}" type="slidenum">
              <a:rPr lang="en-GB"/>
              <a:pPr>
                <a:defRPr/>
              </a:pPr>
              <a:t>‹#›</a:t>
            </a:fld>
            <a:endParaRPr lang="en-GB"/>
          </a:p>
        </p:txBody>
      </p:sp>
    </p:spTree>
    <p:extLst>
      <p:ext uri="{BB962C8B-B14F-4D97-AF65-F5344CB8AC3E}">
        <p14:creationId xmlns:p14="http://schemas.microsoft.com/office/powerpoint/2010/main" val="114350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15CD-B158-4D71-B49A-91ACD78C5315}"/>
              </a:ext>
            </a:extLst>
          </p:cNvPr>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2157DE6B-F80C-4BF3-BEE2-E3AA09E0EA29}"/>
              </a:ext>
            </a:extLst>
          </p:cNvPr>
          <p:cNvSpPr>
            <a:spLocks noGrp="1"/>
          </p:cNvSpPr>
          <p:nvPr>
            <p:ph type="dt" sz="half" idx="10"/>
          </p:nvPr>
        </p:nvSpPr>
        <p:spPr/>
        <p:txBody>
          <a:bodyPr/>
          <a:lstStyle>
            <a:lvl1pPr>
              <a:defRPr/>
            </a:lvl1pPr>
          </a:lstStyle>
          <a:p>
            <a:pPr>
              <a:defRPr/>
            </a:pPr>
            <a:fld id="{53CF475C-0AFC-4755-A5F0-3ADE7C9A9722}" type="datetimeFigureOut">
              <a:rPr lang="en-GB"/>
              <a:pPr>
                <a:defRPr/>
              </a:pPr>
              <a:t>15/09/2019</a:t>
            </a:fld>
            <a:endParaRPr lang="en-GB"/>
          </a:p>
        </p:txBody>
      </p:sp>
      <p:sp>
        <p:nvSpPr>
          <p:cNvPr id="4" name="Footer Placeholder 4">
            <a:extLst>
              <a:ext uri="{FF2B5EF4-FFF2-40B4-BE49-F238E27FC236}">
                <a16:creationId xmlns:a16="http://schemas.microsoft.com/office/drawing/2014/main" id="{D66F504E-B573-4994-BC9E-F44AB521777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FA40CB95-B127-4E06-B7B5-F233497A5A74}"/>
              </a:ext>
            </a:extLst>
          </p:cNvPr>
          <p:cNvSpPr>
            <a:spLocks noGrp="1"/>
          </p:cNvSpPr>
          <p:nvPr>
            <p:ph type="sldNum" sz="quarter" idx="12"/>
          </p:nvPr>
        </p:nvSpPr>
        <p:spPr/>
        <p:txBody>
          <a:bodyPr/>
          <a:lstStyle>
            <a:lvl1pPr>
              <a:defRPr/>
            </a:lvl1pPr>
          </a:lstStyle>
          <a:p>
            <a:pPr>
              <a:defRPr/>
            </a:pPr>
            <a:fld id="{BC00EE32-4906-4575-A7AB-00C347FB138F}" type="slidenum">
              <a:rPr lang="en-GB"/>
              <a:pPr>
                <a:defRPr/>
              </a:pPr>
              <a:t>‹#›</a:t>
            </a:fld>
            <a:endParaRPr lang="en-GB"/>
          </a:p>
        </p:txBody>
      </p:sp>
    </p:spTree>
    <p:extLst>
      <p:ext uri="{BB962C8B-B14F-4D97-AF65-F5344CB8AC3E}">
        <p14:creationId xmlns:p14="http://schemas.microsoft.com/office/powerpoint/2010/main" val="298304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1076D4-DDBE-4931-A701-D7D21555F38C}"/>
              </a:ext>
            </a:extLst>
          </p:cNvPr>
          <p:cNvSpPr>
            <a:spLocks noGrp="1"/>
          </p:cNvSpPr>
          <p:nvPr>
            <p:ph type="dt" sz="half" idx="10"/>
          </p:nvPr>
        </p:nvSpPr>
        <p:spPr/>
        <p:txBody>
          <a:bodyPr/>
          <a:lstStyle>
            <a:lvl1pPr>
              <a:defRPr/>
            </a:lvl1pPr>
          </a:lstStyle>
          <a:p>
            <a:pPr>
              <a:defRPr/>
            </a:pPr>
            <a:fld id="{4F1E7AF6-34D7-48F3-AD61-ACD4D55F23B5}" type="datetimeFigureOut">
              <a:rPr lang="en-GB"/>
              <a:pPr>
                <a:defRPr/>
              </a:pPr>
              <a:t>15/09/2019</a:t>
            </a:fld>
            <a:endParaRPr lang="en-GB"/>
          </a:p>
        </p:txBody>
      </p:sp>
      <p:sp>
        <p:nvSpPr>
          <p:cNvPr id="3" name="Footer Placeholder 4">
            <a:extLst>
              <a:ext uri="{FF2B5EF4-FFF2-40B4-BE49-F238E27FC236}">
                <a16:creationId xmlns:a16="http://schemas.microsoft.com/office/drawing/2014/main" id="{62839E48-2D7C-4C2D-82D0-00D66496355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46ED6BC-814A-41A1-AB0E-99276644B7CB}"/>
              </a:ext>
            </a:extLst>
          </p:cNvPr>
          <p:cNvSpPr>
            <a:spLocks noGrp="1"/>
          </p:cNvSpPr>
          <p:nvPr>
            <p:ph type="sldNum" sz="quarter" idx="12"/>
          </p:nvPr>
        </p:nvSpPr>
        <p:spPr/>
        <p:txBody>
          <a:bodyPr/>
          <a:lstStyle>
            <a:lvl1pPr>
              <a:defRPr/>
            </a:lvl1pPr>
          </a:lstStyle>
          <a:p>
            <a:pPr>
              <a:defRPr/>
            </a:pPr>
            <a:fld id="{EB763B09-6D51-4AD6-886E-39D6AEDE2813}" type="slidenum">
              <a:rPr lang="en-GB"/>
              <a:pPr>
                <a:defRPr/>
              </a:pPr>
              <a:t>‹#›</a:t>
            </a:fld>
            <a:endParaRPr lang="en-GB"/>
          </a:p>
        </p:txBody>
      </p:sp>
    </p:spTree>
    <p:extLst>
      <p:ext uri="{BB962C8B-B14F-4D97-AF65-F5344CB8AC3E}">
        <p14:creationId xmlns:p14="http://schemas.microsoft.com/office/powerpoint/2010/main" val="402727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EC4B-B3C1-448F-A2E8-3C9B22D3A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14C8F0-7292-41D8-AFBB-62E60A16F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DEFDA2-0252-4B03-8885-9E7DE3A78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BB13A5E-97E7-4437-8B21-C8EC5BE51F8C}"/>
              </a:ext>
            </a:extLst>
          </p:cNvPr>
          <p:cNvSpPr>
            <a:spLocks noGrp="1"/>
          </p:cNvSpPr>
          <p:nvPr>
            <p:ph type="dt" sz="half" idx="10"/>
          </p:nvPr>
        </p:nvSpPr>
        <p:spPr/>
        <p:txBody>
          <a:bodyPr/>
          <a:lstStyle>
            <a:lvl1pPr>
              <a:defRPr/>
            </a:lvl1pPr>
          </a:lstStyle>
          <a:p>
            <a:pPr>
              <a:defRPr/>
            </a:pPr>
            <a:fld id="{604A24D0-3050-4B02-A616-DF0D780EF7B3}" type="datetimeFigureOut">
              <a:rPr lang="en-GB"/>
              <a:pPr>
                <a:defRPr/>
              </a:pPr>
              <a:t>15/09/2019</a:t>
            </a:fld>
            <a:endParaRPr lang="en-GB"/>
          </a:p>
        </p:txBody>
      </p:sp>
      <p:sp>
        <p:nvSpPr>
          <p:cNvPr id="6" name="Footer Placeholder 4">
            <a:extLst>
              <a:ext uri="{FF2B5EF4-FFF2-40B4-BE49-F238E27FC236}">
                <a16:creationId xmlns:a16="http://schemas.microsoft.com/office/drawing/2014/main" id="{22100308-E420-4F43-8BEA-D03A4E9C8DA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EAC59DF-9917-4A79-99A4-0D195DC10941}"/>
              </a:ext>
            </a:extLst>
          </p:cNvPr>
          <p:cNvSpPr>
            <a:spLocks noGrp="1"/>
          </p:cNvSpPr>
          <p:nvPr>
            <p:ph type="sldNum" sz="quarter" idx="12"/>
          </p:nvPr>
        </p:nvSpPr>
        <p:spPr/>
        <p:txBody>
          <a:bodyPr/>
          <a:lstStyle>
            <a:lvl1pPr>
              <a:defRPr/>
            </a:lvl1pPr>
          </a:lstStyle>
          <a:p>
            <a:pPr>
              <a:defRPr/>
            </a:pPr>
            <a:fld id="{37EF9EC6-DEA3-4654-8601-E43BE3E7D29B}" type="slidenum">
              <a:rPr lang="en-GB"/>
              <a:pPr>
                <a:defRPr/>
              </a:pPr>
              <a:t>‹#›</a:t>
            </a:fld>
            <a:endParaRPr lang="en-GB"/>
          </a:p>
        </p:txBody>
      </p:sp>
    </p:spTree>
    <p:extLst>
      <p:ext uri="{BB962C8B-B14F-4D97-AF65-F5344CB8AC3E}">
        <p14:creationId xmlns:p14="http://schemas.microsoft.com/office/powerpoint/2010/main" val="2698771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B94A-0F7B-4A0D-A8B4-6A8AB205E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0FE20F1-3DB6-4039-A527-C4E9D35C7F55}"/>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a:extLst>
              <a:ext uri="{FF2B5EF4-FFF2-40B4-BE49-F238E27FC236}">
                <a16:creationId xmlns:a16="http://schemas.microsoft.com/office/drawing/2014/main" id="{9029C02D-E381-4CD5-846F-A1FD38EE2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3155937-8D7F-43D3-B897-7BB4E3208018}"/>
              </a:ext>
            </a:extLst>
          </p:cNvPr>
          <p:cNvSpPr>
            <a:spLocks noGrp="1"/>
          </p:cNvSpPr>
          <p:nvPr>
            <p:ph type="dt" sz="half" idx="10"/>
          </p:nvPr>
        </p:nvSpPr>
        <p:spPr/>
        <p:txBody>
          <a:bodyPr/>
          <a:lstStyle>
            <a:lvl1pPr>
              <a:defRPr/>
            </a:lvl1pPr>
          </a:lstStyle>
          <a:p>
            <a:pPr>
              <a:defRPr/>
            </a:pPr>
            <a:fld id="{5AF2FC2E-9ABB-4AD7-A3A4-005F7BEA6E42}" type="datetimeFigureOut">
              <a:rPr lang="en-GB"/>
              <a:pPr>
                <a:defRPr/>
              </a:pPr>
              <a:t>15/09/2019</a:t>
            </a:fld>
            <a:endParaRPr lang="en-GB"/>
          </a:p>
        </p:txBody>
      </p:sp>
      <p:sp>
        <p:nvSpPr>
          <p:cNvPr id="6" name="Footer Placeholder 4">
            <a:extLst>
              <a:ext uri="{FF2B5EF4-FFF2-40B4-BE49-F238E27FC236}">
                <a16:creationId xmlns:a16="http://schemas.microsoft.com/office/drawing/2014/main" id="{E4EDA9EE-1700-4DD6-AE1F-3C4625BAF76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F1103F5-985C-4AED-97BD-F3F263E32163}"/>
              </a:ext>
            </a:extLst>
          </p:cNvPr>
          <p:cNvSpPr>
            <a:spLocks noGrp="1"/>
          </p:cNvSpPr>
          <p:nvPr>
            <p:ph type="sldNum" sz="quarter" idx="12"/>
          </p:nvPr>
        </p:nvSpPr>
        <p:spPr/>
        <p:txBody>
          <a:bodyPr/>
          <a:lstStyle>
            <a:lvl1pPr>
              <a:defRPr/>
            </a:lvl1pPr>
          </a:lstStyle>
          <a:p>
            <a:pPr>
              <a:defRPr/>
            </a:pPr>
            <a:fld id="{C6881C84-2219-433E-8D50-80967D9E7CF2}" type="slidenum">
              <a:rPr lang="en-GB"/>
              <a:pPr>
                <a:defRPr/>
              </a:pPr>
              <a:t>‹#›</a:t>
            </a:fld>
            <a:endParaRPr lang="en-GB"/>
          </a:p>
        </p:txBody>
      </p:sp>
    </p:spTree>
    <p:extLst>
      <p:ext uri="{BB962C8B-B14F-4D97-AF65-F5344CB8AC3E}">
        <p14:creationId xmlns:p14="http://schemas.microsoft.com/office/powerpoint/2010/main" val="173695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7B4566-04B9-4401-AA02-EF08D01AD12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F45BF454-251C-49A9-8805-B2841A29D01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F23E3FBA-737D-49D3-84F5-BC85F6790F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99FA8FB-FC0D-47EE-B121-8F5AE4A4095B}" type="datetimeFigureOut">
              <a:rPr lang="en-GB"/>
              <a:pPr>
                <a:defRPr/>
              </a:pPr>
              <a:t>15/09/2019</a:t>
            </a:fld>
            <a:endParaRPr lang="en-GB"/>
          </a:p>
        </p:txBody>
      </p:sp>
      <p:sp>
        <p:nvSpPr>
          <p:cNvPr id="5" name="Footer Placeholder 4">
            <a:extLst>
              <a:ext uri="{FF2B5EF4-FFF2-40B4-BE49-F238E27FC236}">
                <a16:creationId xmlns:a16="http://schemas.microsoft.com/office/drawing/2014/main" id="{B7062EDA-3B42-45D5-BAA9-D4770F8D6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BFA4AC31-B50E-4AF4-8D3E-7CD6E3537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1EC6A2A9-0C87-4AAA-AEAF-07C2DA489B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432275C3-520F-441B-9AA6-B1F96C0C01E6}"/>
              </a:ext>
            </a:extLst>
          </p:cNvPr>
          <p:cNvSpPr>
            <a:spLocks noGrp="1" noChangeArrowheads="1"/>
          </p:cNvSpPr>
          <p:nvPr>
            <p:ph type="ctrTitle"/>
          </p:nvPr>
        </p:nvSpPr>
        <p:spPr>
          <a:xfrm>
            <a:off x="433388" y="5091113"/>
            <a:ext cx="7834312" cy="1265237"/>
          </a:xfrm>
        </p:spPr>
        <p:txBody>
          <a:bodyPr anchor="ctr"/>
          <a:lstStyle/>
          <a:p>
            <a:pPr algn="r" eaLnBrk="1" hangingPunct="1"/>
            <a:r>
              <a:rPr lang="en-GB" altLang="en-US"/>
              <a:t>God’s plan in our lives</a:t>
            </a:r>
          </a:p>
        </p:txBody>
      </p:sp>
      <p:pic>
        <p:nvPicPr>
          <p:cNvPr id="2052" name="Picture 1">
            <a:extLst>
              <a:ext uri="{FF2B5EF4-FFF2-40B4-BE49-F238E27FC236}">
                <a16:creationId xmlns:a16="http://schemas.microsoft.com/office/drawing/2014/main" id="{14E27AC8-B134-457E-883D-03A88C0A4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71" b="504"/>
          <a:stretch>
            <a:fillRect/>
          </a:stretch>
        </p:blipFill>
        <p:spPr bwMode="auto">
          <a:xfrm>
            <a:off x="-4763" y="0"/>
            <a:ext cx="121920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2" name="Straight Connector 7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flipV="1">
            <a:off x="8386763" y="526415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 name="GodsPlan140919">
            <a:hlinkClick r:id="" action="ppaction://media"/>
            <a:extLst>
              <a:ext uri="{FF2B5EF4-FFF2-40B4-BE49-F238E27FC236}">
                <a16:creationId xmlns:a16="http://schemas.microsoft.com/office/drawing/2014/main" id="{C8FEA65A-1FC9-41D6-A9FF-F0197180F3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pic>
        <p:nvPicPr>
          <p:cNvPr id="3" name="GodsPlan140919">
            <a:hlinkClick r:id="" action="ppaction://media"/>
            <a:extLst>
              <a:ext uri="{FF2B5EF4-FFF2-40B4-BE49-F238E27FC236}">
                <a16:creationId xmlns:a16="http://schemas.microsoft.com/office/drawing/2014/main" id="{9A349AED-4565-4868-A387-5961CC0D6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0677" y="5516196"/>
            <a:ext cx="609600" cy="609600"/>
          </a:xfrm>
          <a:prstGeom prst="rect">
            <a:avLst/>
          </a:prstGeom>
        </p:spPr>
      </p:pic>
      <p:sp>
        <p:nvSpPr>
          <p:cNvPr id="2051" name="Subtitle 2">
            <a:extLst>
              <a:ext uri="{FF2B5EF4-FFF2-40B4-BE49-F238E27FC236}">
                <a16:creationId xmlns:a16="http://schemas.microsoft.com/office/drawing/2014/main" id="{D752B3A6-6E74-4410-A222-5450E45FD8FF}"/>
              </a:ext>
            </a:extLst>
          </p:cNvPr>
          <p:cNvSpPr>
            <a:spLocks noGrp="1" noChangeArrowheads="1"/>
          </p:cNvSpPr>
          <p:nvPr>
            <p:ph type="subTitle" idx="1"/>
          </p:nvPr>
        </p:nvSpPr>
        <p:spPr>
          <a:xfrm>
            <a:off x="7420952" y="3124200"/>
            <a:ext cx="2973388" cy="1265237"/>
          </a:xfrm>
        </p:spPr>
        <p:txBody>
          <a:bodyPr anchor="ctr"/>
          <a:lstStyle/>
          <a:p>
            <a:pPr algn="l" eaLnBrk="1" hangingPunct="1"/>
            <a:r>
              <a:rPr lang="en-GB" altLang="en-US" sz="2000" dirty="0">
                <a:solidFill>
                  <a:schemeClr val="bg1"/>
                </a:solidFill>
                <a:highlight>
                  <a:srgbClr val="FFFF00"/>
                </a:highlight>
              </a:rPr>
              <a:t>Please start slideshow to listen to audio with timed slideshow.</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835"/>
    </mc:Choice>
    <mc:Fallback xmlns="">
      <p:transition spd="slow" advTm="2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hold" display="0">
                  <p:stCondLst>
                    <p:cond delay="indefinite"/>
                  </p:stCondLst>
                  <p:endCondLst>
                    <p:cond evt="onStopAudio" delay="0">
                      <p:tgtEl>
                        <p:sldTgt/>
                      </p:tgtEl>
                    </p:cond>
                  </p:endCondLst>
                </p:cTn>
                <p:tgtEl>
                  <p:spTgt spid="2"/>
                </p:tgtEl>
              </p:cMediaNode>
            </p:audio>
            <p:audio>
              <p:cMediaNode vol="80000" numSld="999">
                <p:cTn id="11"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72" objId="2"/>
        <p14:playEvt time="72"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86" name="Title 1">
            <a:extLst>
              <a:ext uri="{FF2B5EF4-FFF2-40B4-BE49-F238E27FC236}">
                <a16:creationId xmlns:a16="http://schemas.microsoft.com/office/drawing/2014/main" id="{D1F3B9DC-6CC0-4096-9F8C-D9725C17020B}"/>
              </a:ext>
            </a:extLst>
          </p:cNvPr>
          <p:cNvSpPr>
            <a:spLocks noGrp="1" noChangeArrowheads="1"/>
          </p:cNvSpPr>
          <p:nvPr>
            <p:ph type="title"/>
          </p:nvPr>
        </p:nvSpPr>
        <p:spPr>
          <a:xfrm>
            <a:off x="311085" y="240385"/>
            <a:ext cx="11042619" cy="1062517"/>
          </a:xfrm>
        </p:spPr>
        <p:txBody>
          <a:bodyPr>
            <a:normAutofit fontScale="90000"/>
          </a:bodyPr>
          <a:lstStyle/>
          <a:p>
            <a:pPr eaLnBrk="1" hangingPunct="1"/>
            <a:r>
              <a:rPr lang="en-GB" altLang="en-US" dirty="0"/>
              <a:t>Wesley’s quadrilateral – a methodology to approach Spiritual questions</a:t>
            </a:r>
          </a:p>
        </p:txBody>
      </p:sp>
      <p:sp>
        <p:nvSpPr>
          <p:cNvPr id="16387" name="Content Placeholder 2">
            <a:extLst>
              <a:ext uri="{FF2B5EF4-FFF2-40B4-BE49-F238E27FC236}">
                <a16:creationId xmlns:a16="http://schemas.microsoft.com/office/drawing/2014/main" id="{94266463-41EE-4267-97DA-3B404B6FA033}"/>
              </a:ext>
            </a:extLst>
          </p:cNvPr>
          <p:cNvSpPr>
            <a:spLocks noGrp="1" noChangeArrowheads="1"/>
          </p:cNvSpPr>
          <p:nvPr>
            <p:ph idx="1"/>
          </p:nvPr>
        </p:nvSpPr>
        <p:spPr>
          <a:xfrm>
            <a:off x="169682" y="1894788"/>
            <a:ext cx="6372520" cy="4722828"/>
          </a:xfrm>
        </p:spPr>
        <p:txBody>
          <a:bodyPr>
            <a:normAutofit/>
          </a:bodyPr>
          <a:lstStyle/>
          <a:p>
            <a:pPr marL="457200" indent="-457200" eaLnBrk="1" hangingPunct="1">
              <a:buFont typeface="+mj-lt"/>
              <a:buAutoNum type="arabicPeriod"/>
            </a:pPr>
            <a:r>
              <a:rPr lang="en-GB" altLang="en-US" sz="2200" b="1" u="sng" dirty="0"/>
              <a:t>Scripture</a:t>
            </a:r>
            <a:r>
              <a:rPr lang="en-GB" altLang="en-US" sz="2200" dirty="0"/>
              <a:t>: </a:t>
            </a:r>
            <a:r>
              <a:rPr lang="en-GB" sz="2200" dirty="0"/>
              <a:t>the first authority and contains the only measure whereby all other truth is tested.</a:t>
            </a:r>
          </a:p>
          <a:p>
            <a:pPr marL="457200" indent="-457200" eaLnBrk="1" hangingPunct="1">
              <a:buFont typeface="+mj-lt"/>
              <a:buAutoNum type="arabicPeriod"/>
            </a:pPr>
            <a:r>
              <a:rPr lang="en-GB" altLang="en-US" sz="2200" b="1" u="sng" dirty="0"/>
              <a:t>Tradition</a:t>
            </a:r>
            <a:r>
              <a:rPr lang="en-GB" altLang="en-US" sz="2200" dirty="0"/>
              <a:t>: </a:t>
            </a:r>
            <a:r>
              <a:rPr lang="en-GB" sz="2200" dirty="0"/>
              <a:t>This is the wisdom and creativity of Christians over time and across the world. It includes inspirational material like agreed teachings, hymns, songs, prayers, poetry, Christian art and devotional books.</a:t>
            </a:r>
          </a:p>
          <a:p>
            <a:pPr marL="457200" indent="-457200" eaLnBrk="1" hangingPunct="1">
              <a:buFont typeface="+mj-lt"/>
              <a:buAutoNum type="arabicPeriod"/>
            </a:pPr>
            <a:r>
              <a:rPr lang="en-GB" altLang="en-US" sz="2200" b="1" u="sng" dirty="0"/>
              <a:t>Reason</a:t>
            </a:r>
            <a:r>
              <a:rPr lang="en-GB" altLang="en-US" sz="2200" dirty="0"/>
              <a:t>: </a:t>
            </a:r>
            <a:r>
              <a:rPr lang="en-GB" sz="2200" dirty="0"/>
              <a:t>We are called to love God with our minds as well as with our hearts. To the best of our ability we need to think things through in the light of reason. This means becoming aware of different points of view, and using our own critical thinking to make sense of God's world.</a:t>
            </a:r>
          </a:p>
          <a:p>
            <a:pPr marL="0" indent="0" eaLnBrk="1" hangingPunct="1">
              <a:buNone/>
            </a:pPr>
            <a:endParaRPr lang="en-GB" altLang="en-US" sz="1400" dirty="0"/>
          </a:p>
        </p:txBody>
      </p:sp>
      <p:pic>
        <p:nvPicPr>
          <p:cNvPr id="2" name="Picture 1">
            <a:extLst>
              <a:ext uri="{FF2B5EF4-FFF2-40B4-BE49-F238E27FC236}">
                <a16:creationId xmlns:a16="http://schemas.microsoft.com/office/drawing/2014/main" id="{3C3FE1FE-AD18-4594-A47C-7C899E215090}"/>
              </a:ext>
            </a:extLst>
          </p:cNvPr>
          <p:cNvPicPr>
            <a:picLocks noChangeAspect="1"/>
          </p:cNvPicPr>
          <p:nvPr/>
        </p:nvPicPr>
        <p:blipFill>
          <a:blip r:embed="rId4"/>
          <a:stretch>
            <a:fillRect/>
          </a:stretch>
        </p:blipFill>
        <p:spPr>
          <a:xfrm>
            <a:off x="6723609" y="1630838"/>
            <a:ext cx="5298709" cy="2450653"/>
          </a:xfrm>
          <a:prstGeom prst="rect">
            <a:avLst/>
          </a:prstGeom>
        </p:spPr>
      </p:pic>
      <p:sp>
        <p:nvSpPr>
          <p:cNvPr id="3" name="TextBox 2">
            <a:extLst>
              <a:ext uri="{FF2B5EF4-FFF2-40B4-BE49-F238E27FC236}">
                <a16:creationId xmlns:a16="http://schemas.microsoft.com/office/drawing/2014/main" id="{9AFD048B-1947-4F36-9C2B-C5C80841842C}"/>
              </a:ext>
            </a:extLst>
          </p:cNvPr>
          <p:cNvSpPr txBox="1"/>
          <p:nvPr/>
        </p:nvSpPr>
        <p:spPr>
          <a:xfrm>
            <a:off x="7009978" y="4137438"/>
            <a:ext cx="5012340" cy="2400657"/>
          </a:xfrm>
          <a:prstGeom prst="rect">
            <a:avLst/>
          </a:prstGeom>
          <a:noFill/>
        </p:spPr>
        <p:txBody>
          <a:bodyPr wrap="square" rtlCol="0">
            <a:spAutoFit/>
          </a:bodyPr>
          <a:lstStyle/>
          <a:p>
            <a:pPr marL="457200" indent="-457200">
              <a:buFont typeface="+mj-lt"/>
              <a:buAutoNum type="arabicPeriod" startAt="4"/>
            </a:pPr>
            <a:r>
              <a:rPr lang="en-GB" sz="2200" b="1" u="sng" dirty="0"/>
              <a:t>Experience</a:t>
            </a:r>
            <a:r>
              <a:rPr lang="en-GB" sz="2200" dirty="0"/>
              <a:t>: the importance of our own experience of God's grace working in our lives. We gain wisdom and maturity from life experience, especially when we pray and reflect about our story with other Christians. </a:t>
            </a:r>
            <a:endParaRPr lang="en-GB" altLang="en-US" sz="2200" dirty="0"/>
          </a:p>
          <a:p>
            <a:endParaRPr lang="en-GB" dirty="0"/>
          </a:p>
        </p:txBody>
      </p:sp>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30105"/>
    </mc:Choice>
    <mc:Fallback xmlns="">
      <p:transition spd="slow" advTm="230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E3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Title 1">
            <a:extLst>
              <a:ext uri="{FF2B5EF4-FFF2-40B4-BE49-F238E27FC236}">
                <a16:creationId xmlns:a16="http://schemas.microsoft.com/office/drawing/2014/main" id="{8148D3B0-300B-48F8-9B3C-77FDD8981932}"/>
              </a:ext>
            </a:extLst>
          </p:cNvPr>
          <p:cNvSpPr>
            <a:spLocks noGrp="1" noChangeArrowheads="1"/>
          </p:cNvSpPr>
          <p:nvPr>
            <p:ph type="title"/>
          </p:nvPr>
        </p:nvSpPr>
        <p:spPr>
          <a:xfrm>
            <a:off x="524256" y="4767072"/>
            <a:ext cx="6594189" cy="1625210"/>
          </a:xfrm>
        </p:spPr>
        <p:txBody>
          <a:bodyPr>
            <a:normAutofit/>
          </a:bodyPr>
          <a:lstStyle/>
          <a:p>
            <a:pPr algn="r" eaLnBrk="1" hangingPunct="1"/>
            <a:r>
              <a:rPr lang="en-GB" altLang="en-US">
                <a:solidFill>
                  <a:srgbClr val="FFFFFF"/>
                </a:solidFill>
              </a:rPr>
              <a:t>God’s ways of guidance</a:t>
            </a:r>
          </a:p>
        </p:txBody>
      </p:sp>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3" name="Content Placeholder 2">
            <a:extLst>
              <a:ext uri="{FF2B5EF4-FFF2-40B4-BE49-F238E27FC236}">
                <a16:creationId xmlns:a16="http://schemas.microsoft.com/office/drawing/2014/main" id="{E4B6CAB3-681F-4972-9196-E72A3A1F6CA7}"/>
              </a:ext>
            </a:extLst>
          </p:cNvPr>
          <p:cNvSpPr>
            <a:spLocks noGrp="1" noChangeArrowheads="1"/>
          </p:cNvSpPr>
          <p:nvPr>
            <p:ph idx="1"/>
          </p:nvPr>
        </p:nvSpPr>
        <p:spPr>
          <a:xfrm>
            <a:off x="7670307" y="754143"/>
            <a:ext cx="4194147" cy="5420413"/>
          </a:xfrm>
        </p:spPr>
        <p:txBody>
          <a:bodyPr anchor="ctr">
            <a:normAutofit lnSpcReduction="10000"/>
          </a:bodyPr>
          <a:lstStyle/>
          <a:p>
            <a:pPr marL="0" indent="0" eaLnBrk="1" hangingPunct="1">
              <a:buNone/>
            </a:pPr>
            <a:r>
              <a:rPr lang="en-GB" altLang="en-US" sz="2600" dirty="0">
                <a:solidFill>
                  <a:srgbClr val="FFFFFF"/>
                </a:solidFill>
              </a:rPr>
              <a:t>There are five main ways in which God guides us: (5 CSs)</a:t>
            </a:r>
          </a:p>
          <a:p>
            <a:pPr marL="0" indent="0" eaLnBrk="1" hangingPunct="1">
              <a:buNone/>
            </a:pPr>
            <a:endParaRPr lang="en-GB" altLang="en-US" sz="1700" dirty="0">
              <a:solidFill>
                <a:srgbClr val="FFFFFF"/>
              </a:solidFill>
            </a:endParaRPr>
          </a:p>
          <a:p>
            <a:pPr marL="457200" indent="-457200" eaLnBrk="1" hangingPunct="1">
              <a:buFont typeface="Calibri Light" panose="020F0302020204030204" pitchFamily="34" charset="0"/>
              <a:buAutoNum type="arabicPeriod"/>
            </a:pPr>
            <a:r>
              <a:rPr lang="en-GB" altLang="en-US" sz="2400" b="1" dirty="0">
                <a:solidFill>
                  <a:srgbClr val="FFFFFF"/>
                </a:solidFill>
              </a:rPr>
              <a:t>C</a:t>
            </a:r>
            <a:r>
              <a:rPr lang="en-GB" altLang="en-US" sz="2400" dirty="0">
                <a:solidFill>
                  <a:srgbClr val="FFFFFF"/>
                </a:solidFill>
              </a:rPr>
              <a:t>ommanding </a:t>
            </a:r>
            <a:r>
              <a:rPr lang="en-GB" altLang="en-US" sz="2400" b="1" dirty="0">
                <a:solidFill>
                  <a:srgbClr val="FFFFFF"/>
                </a:solidFill>
              </a:rPr>
              <a:t>S</a:t>
            </a:r>
            <a:r>
              <a:rPr lang="en-GB" altLang="en-US" sz="2400" dirty="0">
                <a:solidFill>
                  <a:srgbClr val="FFFFFF"/>
                </a:solidFill>
              </a:rPr>
              <a:t>cripture (the Bible) - He never guides His people contrary to the clear principles of His written Word.</a:t>
            </a:r>
          </a:p>
          <a:p>
            <a:pPr marL="457200" indent="-457200" eaLnBrk="1" hangingPunct="1">
              <a:buFont typeface="Calibri Light" panose="020F0302020204030204" pitchFamily="34" charset="0"/>
              <a:buAutoNum type="arabicPeriod"/>
            </a:pPr>
            <a:r>
              <a:rPr lang="en-GB" altLang="en-US" sz="2400" b="1" dirty="0">
                <a:solidFill>
                  <a:srgbClr val="FFFFFF"/>
                </a:solidFill>
              </a:rPr>
              <a:t>C</a:t>
            </a:r>
            <a:r>
              <a:rPr lang="en-GB" altLang="en-US" sz="2400" dirty="0">
                <a:solidFill>
                  <a:srgbClr val="FFFFFF"/>
                </a:solidFill>
              </a:rPr>
              <a:t>ompelling </a:t>
            </a:r>
            <a:r>
              <a:rPr lang="en-GB" altLang="en-US" sz="2400" b="1" dirty="0">
                <a:solidFill>
                  <a:srgbClr val="FFFFFF"/>
                </a:solidFill>
              </a:rPr>
              <a:t>S</a:t>
            </a:r>
            <a:r>
              <a:rPr lang="en-GB" altLang="en-US" sz="2400" dirty="0">
                <a:solidFill>
                  <a:srgbClr val="FFFFFF"/>
                </a:solidFill>
              </a:rPr>
              <a:t>pirit (the Holy Spirit)</a:t>
            </a:r>
          </a:p>
          <a:p>
            <a:pPr marL="457200" indent="-457200" eaLnBrk="1" hangingPunct="1">
              <a:buFont typeface="Calibri Light" panose="020F0302020204030204" pitchFamily="34" charset="0"/>
              <a:buAutoNum type="arabicPeriod"/>
            </a:pPr>
            <a:r>
              <a:rPr lang="en-GB" altLang="en-US" sz="2400" b="1" dirty="0">
                <a:solidFill>
                  <a:srgbClr val="FFFFFF"/>
                </a:solidFill>
              </a:rPr>
              <a:t>C</a:t>
            </a:r>
            <a:r>
              <a:rPr lang="en-GB" altLang="en-US" sz="2400" dirty="0">
                <a:solidFill>
                  <a:srgbClr val="FFFFFF"/>
                </a:solidFill>
              </a:rPr>
              <a:t>ounsel of the </a:t>
            </a:r>
            <a:r>
              <a:rPr lang="en-GB" altLang="en-US" sz="2400" b="1" dirty="0">
                <a:solidFill>
                  <a:srgbClr val="FFFFFF"/>
                </a:solidFill>
              </a:rPr>
              <a:t>S</a:t>
            </a:r>
            <a:r>
              <a:rPr lang="en-GB" altLang="en-US" sz="2400" dirty="0">
                <a:solidFill>
                  <a:srgbClr val="FFFFFF"/>
                </a:solidFill>
              </a:rPr>
              <a:t>aints (the church)</a:t>
            </a:r>
          </a:p>
          <a:p>
            <a:pPr marL="457200" indent="-457200" eaLnBrk="1" hangingPunct="1">
              <a:buFont typeface="Calibri Light" panose="020F0302020204030204" pitchFamily="34" charset="0"/>
              <a:buAutoNum type="arabicPeriod"/>
            </a:pPr>
            <a:r>
              <a:rPr lang="en-GB" altLang="en-US" sz="2400" b="1" dirty="0">
                <a:solidFill>
                  <a:srgbClr val="FFFFFF"/>
                </a:solidFill>
              </a:rPr>
              <a:t>C</a:t>
            </a:r>
            <a:r>
              <a:rPr lang="en-GB" altLang="en-US" sz="2400" dirty="0">
                <a:solidFill>
                  <a:srgbClr val="FFFFFF"/>
                </a:solidFill>
              </a:rPr>
              <a:t>ommon </a:t>
            </a:r>
            <a:r>
              <a:rPr lang="en-GB" altLang="en-US" sz="2400" b="1" dirty="0">
                <a:solidFill>
                  <a:srgbClr val="FFFFFF"/>
                </a:solidFill>
              </a:rPr>
              <a:t>S</a:t>
            </a:r>
            <a:r>
              <a:rPr lang="en-GB" altLang="en-US" sz="2400" dirty="0">
                <a:solidFill>
                  <a:srgbClr val="FFFFFF"/>
                </a:solidFill>
              </a:rPr>
              <a:t>ense (reason)</a:t>
            </a:r>
          </a:p>
          <a:p>
            <a:pPr marL="457200" indent="-457200" eaLnBrk="1" hangingPunct="1">
              <a:buFont typeface="Calibri Light" panose="020F0302020204030204" pitchFamily="34" charset="0"/>
              <a:buAutoNum type="arabicPeriod"/>
            </a:pPr>
            <a:r>
              <a:rPr lang="en-GB" altLang="en-US" sz="2400" b="1" dirty="0">
                <a:solidFill>
                  <a:srgbClr val="FFFFFF"/>
                </a:solidFill>
              </a:rPr>
              <a:t>C</a:t>
            </a:r>
            <a:r>
              <a:rPr lang="en-GB" altLang="en-US" sz="2400" dirty="0">
                <a:solidFill>
                  <a:srgbClr val="FFFFFF"/>
                </a:solidFill>
              </a:rPr>
              <a:t>ircumstantial </a:t>
            </a:r>
            <a:r>
              <a:rPr lang="en-GB" altLang="en-US" sz="2400" b="1" dirty="0">
                <a:solidFill>
                  <a:srgbClr val="FFFFFF"/>
                </a:solidFill>
              </a:rPr>
              <a:t>S</a:t>
            </a:r>
            <a:r>
              <a:rPr lang="en-GB" altLang="en-US" sz="2400" dirty="0">
                <a:solidFill>
                  <a:srgbClr val="FFFFFF"/>
                </a:solidFill>
              </a:rPr>
              <a:t>igns (providence).</a:t>
            </a:r>
          </a:p>
          <a:p>
            <a:pPr eaLnBrk="1" hangingPunct="1"/>
            <a:endParaRPr lang="en-GB" altLang="en-US" sz="1700" dirty="0">
              <a:solidFill>
                <a:srgbClr val="FFFFFF"/>
              </a:solidFill>
            </a:endParaRPr>
          </a:p>
        </p:txBody>
      </p:sp>
      <p:pic>
        <p:nvPicPr>
          <p:cNvPr id="3" name="Picture 2">
            <a:extLst>
              <a:ext uri="{FF2B5EF4-FFF2-40B4-BE49-F238E27FC236}">
                <a16:creationId xmlns:a16="http://schemas.microsoft.com/office/drawing/2014/main" id="{6DA05E67-5EAA-4907-934F-4B74A1C74DD9}"/>
              </a:ext>
            </a:extLst>
          </p:cNvPr>
          <p:cNvPicPr>
            <a:picLocks noChangeAspect="1"/>
          </p:cNvPicPr>
          <p:nvPr/>
        </p:nvPicPr>
        <p:blipFill>
          <a:blip r:embed="rId3"/>
          <a:stretch>
            <a:fillRect/>
          </a:stretch>
        </p:blipFill>
        <p:spPr>
          <a:xfrm>
            <a:off x="321732" y="321731"/>
            <a:ext cx="6993467" cy="417580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3117"/>
    </mc:Choice>
    <mc:Fallback xmlns="">
      <p:transition spd="slow" advTm="1831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10" name="Title 1">
            <a:extLst>
              <a:ext uri="{FF2B5EF4-FFF2-40B4-BE49-F238E27FC236}">
                <a16:creationId xmlns:a16="http://schemas.microsoft.com/office/drawing/2014/main" id="{7E184186-F639-4094-AE35-C0733AC6DD19}"/>
              </a:ext>
            </a:extLst>
          </p:cNvPr>
          <p:cNvSpPr>
            <a:spLocks noGrp="1" noChangeArrowheads="1"/>
          </p:cNvSpPr>
          <p:nvPr>
            <p:ph type="title"/>
          </p:nvPr>
        </p:nvSpPr>
        <p:spPr>
          <a:xfrm>
            <a:off x="398275" y="297403"/>
            <a:ext cx="11293615" cy="1325563"/>
          </a:xfrm>
        </p:spPr>
        <p:txBody>
          <a:bodyPr>
            <a:normAutofit/>
          </a:bodyPr>
          <a:lstStyle/>
          <a:p>
            <a:pPr eaLnBrk="1" hangingPunct="1"/>
            <a:r>
              <a:rPr lang="en-GB" altLang="en-US" dirty="0"/>
              <a:t>Circumstantial guidance – God opens doors and closes doors</a:t>
            </a:r>
          </a:p>
        </p:txBody>
      </p:sp>
      <p:sp>
        <p:nvSpPr>
          <p:cNvPr id="17411" name="Content Placeholder 2">
            <a:extLst>
              <a:ext uri="{FF2B5EF4-FFF2-40B4-BE49-F238E27FC236}">
                <a16:creationId xmlns:a16="http://schemas.microsoft.com/office/drawing/2014/main" id="{97B8B6DF-BA12-42CB-A605-7FC972B7E915}"/>
              </a:ext>
            </a:extLst>
          </p:cNvPr>
          <p:cNvSpPr>
            <a:spLocks noGrp="1" noChangeArrowheads="1"/>
          </p:cNvSpPr>
          <p:nvPr>
            <p:ph idx="1"/>
          </p:nvPr>
        </p:nvSpPr>
        <p:spPr>
          <a:xfrm>
            <a:off x="230079" y="2191806"/>
            <a:ext cx="6702642" cy="4368791"/>
          </a:xfrm>
        </p:spPr>
        <p:txBody>
          <a:bodyPr>
            <a:noAutofit/>
          </a:bodyPr>
          <a:lstStyle/>
          <a:p>
            <a:pPr marL="0" indent="0" eaLnBrk="1" hangingPunct="1">
              <a:buNone/>
            </a:pPr>
            <a:r>
              <a:rPr lang="en-GB" altLang="en-US" sz="2400" b="1" dirty="0"/>
              <a:t>G</a:t>
            </a:r>
            <a:r>
              <a:rPr lang="en-GB" altLang="en-US" sz="2400" dirty="0"/>
              <a:t>od opens doors and closes doors as we go through life. Life is full of change. Navigating the changes that life brings our way can be scary at times. </a:t>
            </a:r>
          </a:p>
          <a:p>
            <a:pPr marL="0" indent="0" eaLnBrk="1" hangingPunct="1">
              <a:buNone/>
            </a:pPr>
            <a:endParaRPr lang="en-GB" altLang="en-US" sz="2400" dirty="0"/>
          </a:p>
          <a:p>
            <a:pPr marL="0" indent="0" eaLnBrk="1" hangingPunct="1">
              <a:buNone/>
            </a:pPr>
            <a:r>
              <a:rPr lang="en-GB" altLang="en-US" sz="2400" b="1" i="1" dirty="0"/>
              <a:t>“The LORD directs the steps of the godly.</a:t>
            </a:r>
            <a:r>
              <a:rPr lang="en-GB" altLang="en-US" sz="2400" i="1" dirty="0"/>
              <a:t> He delights in every detail of their lives”</a:t>
            </a:r>
            <a:r>
              <a:rPr lang="en-GB" altLang="en-US" sz="2400" dirty="0"/>
              <a:t> (Psalms 37:23)</a:t>
            </a:r>
          </a:p>
          <a:p>
            <a:pPr marL="0" indent="0" eaLnBrk="1" hangingPunct="1">
              <a:buNone/>
            </a:pPr>
            <a:endParaRPr lang="en-GB" altLang="en-US" sz="2400" dirty="0"/>
          </a:p>
          <a:p>
            <a:pPr marL="0" indent="0" eaLnBrk="1" hangingPunct="1">
              <a:buNone/>
            </a:pPr>
            <a:r>
              <a:rPr lang="en-GB" altLang="en-US" sz="2400" dirty="0"/>
              <a:t>We can rest in the knowledge that God knows what is best for us. He will direct us accordingly as He sees fit. As our situations change, if we will allow Him to, God will direct our steps. </a:t>
            </a:r>
          </a:p>
          <a:p>
            <a:pPr eaLnBrk="1" hangingPunct="1"/>
            <a:endParaRPr lang="en-GB" altLang="en-US" sz="1600" dirty="0"/>
          </a:p>
        </p:txBody>
      </p:sp>
      <p:pic>
        <p:nvPicPr>
          <p:cNvPr id="2" name="Picture 1">
            <a:extLst>
              <a:ext uri="{FF2B5EF4-FFF2-40B4-BE49-F238E27FC236}">
                <a16:creationId xmlns:a16="http://schemas.microsoft.com/office/drawing/2014/main" id="{47B26D9C-89FD-4220-BF33-86B34D2362E1}"/>
              </a:ext>
            </a:extLst>
          </p:cNvPr>
          <p:cNvPicPr>
            <a:picLocks noChangeAspect="1"/>
          </p:cNvPicPr>
          <p:nvPr/>
        </p:nvPicPr>
        <p:blipFill>
          <a:blip r:embed="rId3"/>
          <a:stretch>
            <a:fillRect/>
          </a:stretch>
        </p:blipFill>
        <p:spPr>
          <a:xfrm>
            <a:off x="7053407" y="2447089"/>
            <a:ext cx="4935970" cy="3084981"/>
          </a:xfrm>
          <a:prstGeom prst="rect">
            <a:avLst/>
          </a:prstGeom>
        </p:spPr>
      </p:pic>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0788"/>
    </mc:Choice>
    <mc:Fallback xmlns="">
      <p:transition spd="slow" advTm="1007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73F4B32-732D-4A7D-BD67-311DE2200B65}"/>
              </a:ext>
            </a:extLst>
          </p:cNvPr>
          <p:cNvSpPr>
            <a:spLocks noGrp="1" noChangeArrowheads="1"/>
          </p:cNvSpPr>
          <p:nvPr>
            <p:ph type="title"/>
          </p:nvPr>
        </p:nvSpPr>
        <p:spPr>
          <a:xfrm>
            <a:off x="838200" y="365125"/>
            <a:ext cx="10515600" cy="1325563"/>
          </a:xfrm>
        </p:spPr>
        <p:txBody>
          <a:bodyPr>
            <a:normAutofit/>
          </a:bodyPr>
          <a:lstStyle/>
          <a:p>
            <a:pPr algn="ctr" eaLnBrk="1" hangingPunct="1"/>
            <a:r>
              <a:rPr lang="en-GB" altLang="en-US" dirty="0"/>
              <a:t>God’s promises for guidance</a:t>
            </a:r>
          </a:p>
        </p:txBody>
      </p:sp>
      <p:sp>
        <p:nvSpPr>
          <p:cNvPr id="19459" name="Content Placeholder 2">
            <a:extLst>
              <a:ext uri="{FF2B5EF4-FFF2-40B4-BE49-F238E27FC236}">
                <a16:creationId xmlns:a16="http://schemas.microsoft.com/office/drawing/2014/main" id="{8FC46FD4-3504-432A-96F0-3671E5350FB4}"/>
              </a:ext>
            </a:extLst>
          </p:cNvPr>
          <p:cNvSpPr>
            <a:spLocks noGrp="1" noChangeArrowheads="1"/>
          </p:cNvSpPr>
          <p:nvPr>
            <p:ph idx="1"/>
          </p:nvPr>
        </p:nvSpPr>
        <p:spPr>
          <a:xfrm>
            <a:off x="88777" y="1984180"/>
            <a:ext cx="6116374" cy="4667250"/>
          </a:xfrm>
        </p:spPr>
        <p:txBody>
          <a:bodyPr>
            <a:normAutofit/>
          </a:bodyPr>
          <a:lstStyle/>
          <a:p>
            <a:pPr marL="0" indent="0" eaLnBrk="1" hangingPunct="1">
              <a:buNone/>
            </a:pPr>
            <a:r>
              <a:rPr lang="en-GB" altLang="en-US" sz="2400" i="1" dirty="0"/>
              <a:t>“Trust in the LORD with all your heart; do not depend on your own understanding. Seek his will in all you do, and he will show you which path to take.” </a:t>
            </a:r>
            <a:r>
              <a:rPr lang="en-GB" altLang="en-US" sz="2400" dirty="0"/>
              <a:t>(Proverbs 3:5-6)</a:t>
            </a:r>
            <a:endParaRPr lang="en-GB" altLang="en-US" sz="2400" b="1" dirty="0"/>
          </a:p>
          <a:p>
            <a:pPr marL="0" indent="0" eaLnBrk="1" hangingPunct="1">
              <a:buNone/>
            </a:pPr>
            <a:r>
              <a:rPr lang="en-GB" sz="2400" i="1" dirty="0"/>
              <a:t>“I will instruct you and teach you in the way you should go; I will counsel you with my loving eye on you.” </a:t>
            </a:r>
            <a:r>
              <a:rPr lang="en-GB" sz="2400" dirty="0"/>
              <a:t>(Psalms 32:8)</a:t>
            </a:r>
          </a:p>
          <a:p>
            <a:pPr marL="0" indent="0" eaLnBrk="1" hangingPunct="1">
              <a:buNone/>
            </a:pPr>
            <a:r>
              <a:rPr lang="en-GB" altLang="en-US" sz="2400" b="1" dirty="0"/>
              <a:t>“</a:t>
            </a:r>
            <a:r>
              <a:rPr lang="en-GB" altLang="en-US" sz="2400" i="1" dirty="0"/>
              <a:t>For my thoughts are not your thoughts, neither are your ways my ways, declares the Lord. For as the heavens are higher than the earth, so are my ways higher than your ways and my thoughts than your thoughts.” </a:t>
            </a:r>
            <a:r>
              <a:rPr lang="en-GB" altLang="en-US" sz="2400" dirty="0"/>
              <a:t>(Isaiah 55:8-9)</a:t>
            </a:r>
          </a:p>
          <a:p>
            <a:pPr eaLnBrk="1" hangingPunct="1"/>
            <a:endParaRPr lang="en-GB" altLang="en-US" sz="2000" dirty="0"/>
          </a:p>
        </p:txBody>
      </p:sp>
      <p:pic>
        <p:nvPicPr>
          <p:cNvPr id="2" name="Picture 1">
            <a:extLst>
              <a:ext uri="{FF2B5EF4-FFF2-40B4-BE49-F238E27FC236}">
                <a16:creationId xmlns:a16="http://schemas.microsoft.com/office/drawing/2014/main" id="{F564AE35-05F7-4959-8DD8-5DC16EC4EADA}"/>
              </a:ext>
            </a:extLst>
          </p:cNvPr>
          <p:cNvPicPr>
            <a:picLocks noChangeAspect="1"/>
          </p:cNvPicPr>
          <p:nvPr/>
        </p:nvPicPr>
        <p:blipFill rotWithShape="1">
          <a:blip r:embed="rId3"/>
          <a:srcRect r="10931" b="-2"/>
          <a:stretch/>
        </p:blipFill>
        <p:spPr>
          <a:xfrm>
            <a:off x="6338316" y="1904281"/>
            <a:ext cx="5074070" cy="42726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1223"/>
    </mc:Choice>
    <mc:Fallback xmlns="">
      <p:transition spd="slow" advTm="1212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FA2A3895-6FAB-4B0D-AC0D-42FE08A2A1D4}"/>
              </a:ext>
            </a:extLst>
          </p:cNvPr>
          <p:cNvSpPr>
            <a:spLocks noGrp="1" noChangeArrowheads="1"/>
          </p:cNvSpPr>
          <p:nvPr>
            <p:ph type="title"/>
          </p:nvPr>
        </p:nvSpPr>
        <p:spPr>
          <a:xfrm>
            <a:off x="838200" y="365125"/>
            <a:ext cx="10515600" cy="1325563"/>
          </a:xfrm>
        </p:spPr>
        <p:txBody>
          <a:bodyPr>
            <a:normAutofit/>
          </a:bodyPr>
          <a:lstStyle/>
          <a:p>
            <a:pPr eaLnBrk="1" hangingPunct="1"/>
            <a:r>
              <a:rPr lang="en-GB" altLang="en-US" dirty="0"/>
              <a:t>God can turn the bad things into good…</a:t>
            </a:r>
          </a:p>
        </p:txBody>
      </p:sp>
      <p:sp>
        <p:nvSpPr>
          <p:cNvPr id="21507" name="Content Placeholder 2">
            <a:extLst>
              <a:ext uri="{FF2B5EF4-FFF2-40B4-BE49-F238E27FC236}">
                <a16:creationId xmlns:a16="http://schemas.microsoft.com/office/drawing/2014/main" id="{5DDC9982-31AA-4BFF-BB23-72C135F05B7F}"/>
              </a:ext>
            </a:extLst>
          </p:cNvPr>
          <p:cNvSpPr>
            <a:spLocks noGrp="1" noChangeArrowheads="1"/>
          </p:cNvSpPr>
          <p:nvPr>
            <p:ph idx="1"/>
          </p:nvPr>
        </p:nvSpPr>
        <p:spPr>
          <a:xfrm>
            <a:off x="186431" y="2049675"/>
            <a:ext cx="6347534" cy="4443200"/>
          </a:xfrm>
        </p:spPr>
        <p:txBody>
          <a:bodyPr>
            <a:normAutofit/>
          </a:bodyPr>
          <a:lstStyle/>
          <a:p>
            <a:pPr marL="0" indent="0" eaLnBrk="1" hangingPunct="1">
              <a:buNone/>
            </a:pPr>
            <a:r>
              <a:rPr lang="en-GB" altLang="en-US" sz="2400" i="1" dirty="0"/>
              <a:t>“</a:t>
            </a:r>
            <a:r>
              <a:rPr lang="en-GB" sz="2400" i="1" dirty="0"/>
              <a:t>You intended to harm me, but God intended it for good to accomplish what is now being done, the saving of many lives.”</a:t>
            </a:r>
            <a:r>
              <a:rPr lang="en-GB" altLang="en-US" sz="2400" i="1" dirty="0"/>
              <a:t> </a:t>
            </a:r>
            <a:r>
              <a:rPr lang="en-GB" altLang="en-US" sz="2400" dirty="0"/>
              <a:t>(Genesis 50:20)</a:t>
            </a:r>
          </a:p>
          <a:p>
            <a:pPr marL="0" indent="0" eaLnBrk="1" hangingPunct="1">
              <a:buNone/>
            </a:pPr>
            <a:r>
              <a:rPr lang="en-GB" altLang="en-US" sz="2400" i="1" dirty="0"/>
              <a:t>“The Lord brings the counsel of the nations to nothing; he frustrates the plans of the peoples. The counsel of the Lord stands forever, the plans of his heart to all generations.” </a:t>
            </a:r>
            <a:r>
              <a:rPr lang="en-GB" altLang="en-US" sz="2400" dirty="0"/>
              <a:t>(Psalms 33:10-11)</a:t>
            </a:r>
          </a:p>
          <a:p>
            <a:pPr marL="0" indent="0" eaLnBrk="1" hangingPunct="1">
              <a:buNone/>
            </a:pPr>
            <a:r>
              <a:rPr lang="en-GB" altLang="en-US" sz="2400" i="1" baseline="30000" dirty="0"/>
              <a:t>“</a:t>
            </a:r>
            <a:r>
              <a:rPr lang="en-GB" altLang="en-US" sz="2400" i="1" dirty="0"/>
              <a:t>And we know that for those who love God all things work together for good,</a:t>
            </a:r>
            <a:r>
              <a:rPr lang="en-GB" altLang="en-US" sz="2400" i="1" baseline="30000" dirty="0"/>
              <a:t> </a:t>
            </a:r>
            <a:r>
              <a:rPr lang="en-GB" altLang="en-US" sz="2400" i="1" dirty="0"/>
              <a:t>for those who are called according to his purpose.” </a:t>
            </a:r>
            <a:r>
              <a:rPr lang="en-GB" altLang="en-US" sz="2400" dirty="0"/>
              <a:t>(Romans 8:28)</a:t>
            </a:r>
          </a:p>
          <a:p>
            <a:pPr marL="0" indent="0" eaLnBrk="1" hangingPunct="1">
              <a:buNone/>
            </a:pPr>
            <a:endParaRPr lang="en-GB" altLang="en-US" sz="2000" dirty="0"/>
          </a:p>
          <a:p>
            <a:pPr marL="0" indent="0" eaLnBrk="1" hangingPunct="1">
              <a:buNone/>
            </a:pPr>
            <a:endParaRPr lang="en-GB" altLang="en-US" sz="2000" dirty="0"/>
          </a:p>
          <a:p>
            <a:pPr eaLnBrk="1" hangingPunct="1"/>
            <a:endParaRPr lang="en-GB" altLang="en-US" sz="2000" dirty="0"/>
          </a:p>
        </p:txBody>
      </p:sp>
      <p:pic>
        <p:nvPicPr>
          <p:cNvPr id="2" name="Picture 1">
            <a:extLst>
              <a:ext uri="{FF2B5EF4-FFF2-40B4-BE49-F238E27FC236}">
                <a16:creationId xmlns:a16="http://schemas.microsoft.com/office/drawing/2014/main" id="{2398DABC-04D0-4FED-B598-4BFAD54B6BAD}"/>
              </a:ext>
            </a:extLst>
          </p:cNvPr>
          <p:cNvPicPr>
            <a:picLocks noChangeAspect="1"/>
          </p:cNvPicPr>
          <p:nvPr/>
        </p:nvPicPr>
        <p:blipFill rotWithShape="1">
          <a:blip r:embed="rId3"/>
          <a:srcRect r="10931" b="-2"/>
          <a:stretch/>
        </p:blipFill>
        <p:spPr>
          <a:xfrm>
            <a:off x="6817710" y="1868770"/>
            <a:ext cx="5074070" cy="427268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8851"/>
    </mc:Choice>
    <mc:Fallback xmlns="">
      <p:transition spd="slow" advTm="1888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B8D747B-130C-4F9E-9A82-BD7E57E76682}"/>
              </a:ext>
            </a:extLst>
          </p:cNvPr>
          <p:cNvSpPr/>
          <p:nvPr/>
        </p:nvSpPr>
        <p:spPr>
          <a:xfrm>
            <a:off x="4401105" y="1181667"/>
            <a:ext cx="3161482" cy="5925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God’s Purposes</a:t>
            </a:r>
          </a:p>
        </p:txBody>
      </p:sp>
      <p:sp>
        <p:nvSpPr>
          <p:cNvPr id="7170" name="Title 1">
            <a:extLst>
              <a:ext uri="{FF2B5EF4-FFF2-40B4-BE49-F238E27FC236}">
                <a16:creationId xmlns:a16="http://schemas.microsoft.com/office/drawing/2014/main" id="{75984D43-A040-4868-A410-93BA7C6D596D}"/>
              </a:ext>
            </a:extLst>
          </p:cNvPr>
          <p:cNvSpPr>
            <a:spLocks noGrp="1" noChangeArrowheads="1"/>
          </p:cNvSpPr>
          <p:nvPr>
            <p:ph type="title"/>
          </p:nvPr>
        </p:nvSpPr>
        <p:spPr>
          <a:xfrm>
            <a:off x="280241" y="63983"/>
            <a:ext cx="10515600" cy="1043867"/>
          </a:xfrm>
        </p:spPr>
        <p:txBody>
          <a:bodyPr/>
          <a:lstStyle/>
          <a:p>
            <a:pPr eaLnBrk="1" hangingPunct="1"/>
            <a:r>
              <a:rPr lang="en-GB" altLang="en-US" dirty="0"/>
              <a:t>God’s plan for humanity</a:t>
            </a:r>
          </a:p>
        </p:txBody>
      </p:sp>
      <p:sp>
        <p:nvSpPr>
          <p:cNvPr id="2" name="Flowchart: Connector 1">
            <a:extLst>
              <a:ext uri="{FF2B5EF4-FFF2-40B4-BE49-F238E27FC236}">
                <a16:creationId xmlns:a16="http://schemas.microsoft.com/office/drawing/2014/main" id="{653656FD-34D3-49E9-882D-864EF8AB9284}"/>
              </a:ext>
            </a:extLst>
          </p:cNvPr>
          <p:cNvSpPr/>
          <p:nvPr/>
        </p:nvSpPr>
        <p:spPr>
          <a:xfrm>
            <a:off x="3407994" y="1827028"/>
            <a:ext cx="4844829" cy="4349935"/>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lowchart: Connector 2">
            <a:extLst>
              <a:ext uri="{FF2B5EF4-FFF2-40B4-BE49-F238E27FC236}">
                <a16:creationId xmlns:a16="http://schemas.microsoft.com/office/drawing/2014/main" id="{6D182B5F-C13D-4685-A025-7C417FE7F081}"/>
              </a:ext>
            </a:extLst>
          </p:cNvPr>
          <p:cNvSpPr/>
          <p:nvPr/>
        </p:nvSpPr>
        <p:spPr>
          <a:xfrm>
            <a:off x="4793942" y="3052959"/>
            <a:ext cx="1775534" cy="1803126"/>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9BFBA34-01F0-4285-9F17-EF0CD25C33D8}"/>
              </a:ext>
            </a:extLst>
          </p:cNvPr>
          <p:cNvSpPr txBox="1"/>
          <p:nvPr/>
        </p:nvSpPr>
        <p:spPr>
          <a:xfrm>
            <a:off x="5090313" y="3311571"/>
            <a:ext cx="1176291" cy="1323439"/>
          </a:xfrm>
          <a:prstGeom prst="rect">
            <a:avLst/>
          </a:prstGeom>
          <a:noFill/>
        </p:spPr>
        <p:txBody>
          <a:bodyPr wrap="square" rtlCol="0">
            <a:spAutoFit/>
          </a:bodyPr>
          <a:lstStyle/>
          <a:p>
            <a:r>
              <a:rPr lang="en-GB" sz="1600" b="1" dirty="0"/>
              <a:t>Absolute Submission (devout)</a:t>
            </a:r>
          </a:p>
          <a:p>
            <a:r>
              <a:rPr lang="en-GB" sz="1600" b="1" dirty="0"/>
              <a:t>Daniel, Joseph etc</a:t>
            </a:r>
          </a:p>
        </p:txBody>
      </p:sp>
      <p:sp>
        <p:nvSpPr>
          <p:cNvPr id="5" name="Flowchart: Connector 4">
            <a:extLst>
              <a:ext uri="{FF2B5EF4-FFF2-40B4-BE49-F238E27FC236}">
                <a16:creationId xmlns:a16="http://schemas.microsoft.com/office/drawing/2014/main" id="{E7715DC8-9495-4747-A479-015E3EA54746}"/>
              </a:ext>
            </a:extLst>
          </p:cNvPr>
          <p:cNvSpPr/>
          <p:nvPr/>
        </p:nvSpPr>
        <p:spPr>
          <a:xfrm>
            <a:off x="6763081" y="3052959"/>
            <a:ext cx="1361019" cy="136455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3B94584-5DD1-469F-86D3-17045935A8B8}"/>
              </a:ext>
            </a:extLst>
          </p:cNvPr>
          <p:cNvSpPr txBox="1"/>
          <p:nvPr/>
        </p:nvSpPr>
        <p:spPr>
          <a:xfrm>
            <a:off x="7119891" y="3429000"/>
            <a:ext cx="1267129" cy="584775"/>
          </a:xfrm>
          <a:prstGeom prst="rect">
            <a:avLst/>
          </a:prstGeom>
          <a:noFill/>
        </p:spPr>
        <p:txBody>
          <a:bodyPr wrap="square" rtlCol="0">
            <a:spAutoFit/>
          </a:bodyPr>
          <a:lstStyle/>
          <a:p>
            <a:r>
              <a:rPr lang="en-GB" sz="1600" b="1" dirty="0"/>
              <a:t>Non-believers</a:t>
            </a:r>
          </a:p>
        </p:txBody>
      </p:sp>
      <p:sp>
        <p:nvSpPr>
          <p:cNvPr id="7" name="Flowchart: Connector 6">
            <a:extLst>
              <a:ext uri="{FF2B5EF4-FFF2-40B4-BE49-F238E27FC236}">
                <a16:creationId xmlns:a16="http://schemas.microsoft.com/office/drawing/2014/main" id="{7918FE2D-87A4-4534-970D-3D55A834FAB8}"/>
              </a:ext>
            </a:extLst>
          </p:cNvPr>
          <p:cNvSpPr/>
          <p:nvPr/>
        </p:nvSpPr>
        <p:spPr>
          <a:xfrm>
            <a:off x="6096000" y="3898213"/>
            <a:ext cx="1654207" cy="167705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687B308-ABD4-42D1-9161-91B97952B5CB}"/>
              </a:ext>
            </a:extLst>
          </p:cNvPr>
          <p:cNvSpPr txBox="1"/>
          <p:nvPr/>
        </p:nvSpPr>
        <p:spPr>
          <a:xfrm>
            <a:off x="6418555" y="4417510"/>
            <a:ext cx="1167414" cy="646331"/>
          </a:xfrm>
          <a:prstGeom prst="rect">
            <a:avLst/>
          </a:prstGeom>
          <a:noFill/>
        </p:spPr>
        <p:txBody>
          <a:bodyPr wrap="square" rtlCol="0">
            <a:spAutoFit/>
          </a:bodyPr>
          <a:lstStyle/>
          <a:p>
            <a:r>
              <a:rPr lang="en-GB" b="1" dirty="0"/>
              <a:t>Most Christians</a:t>
            </a:r>
          </a:p>
        </p:txBody>
      </p:sp>
      <p:sp>
        <p:nvSpPr>
          <p:cNvPr id="13" name="Rectangle: Rounded Corners 12">
            <a:extLst>
              <a:ext uri="{FF2B5EF4-FFF2-40B4-BE49-F238E27FC236}">
                <a16:creationId xmlns:a16="http://schemas.microsoft.com/office/drawing/2014/main" id="{181BF009-D5D8-4D5F-B370-806596DBAC17}"/>
              </a:ext>
            </a:extLst>
          </p:cNvPr>
          <p:cNvSpPr/>
          <p:nvPr/>
        </p:nvSpPr>
        <p:spPr>
          <a:xfrm>
            <a:off x="280241" y="1787371"/>
            <a:ext cx="2183907" cy="808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Eternal life</a:t>
            </a:r>
          </a:p>
        </p:txBody>
      </p:sp>
      <p:cxnSp>
        <p:nvCxnSpPr>
          <p:cNvPr id="15" name="Straight Arrow Connector 14">
            <a:extLst>
              <a:ext uri="{FF2B5EF4-FFF2-40B4-BE49-F238E27FC236}">
                <a16:creationId xmlns:a16="http://schemas.microsoft.com/office/drawing/2014/main" id="{E1D9E2E3-9EE6-43C5-AE35-E7C51FE6695A}"/>
              </a:ext>
            </a:extLst>
          </p:cNvPr>
          <p:cNvCxnSpPr>
            <a:cxnSpLocks/>
            <a:endCxn id="7" idx="7"/>
          </p:cNvCxnSpPr>
          <p:nvPr/>
        </p:nvCxnSpPr>
        <p:spPr>
          <a:xfrm flipV="1">
            <a:off x="7199790" y="4143811"/>
            <a:ext cx="308164" cy="27369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D23FD74-5851-4BC9-87D5-251ED3CA5281}"/>
              </a:ext>
            </a:extLst>
          </p:cNvPr>
          <p:cNvCxnSpPr/>
          <p:nvPr/>
        </p:nvCxnSpPr>
        <p:spPr>
          <a:xfrm flipH="1" flipV="1">
            <a:off x="5981846" y="4212173"/>
            <a:ext cx="492711" cy="20533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3E58D31-AAC5-434E-BE35-A6AA0D404DCD}"/>
              </a:ext>
            </a:extLst>
          </p:cNvPr>
          <p:cNvCxnSpPr>
            <a:cxnSpLocks/>
          </p:cNvCxnSpPr>
          <p:nvPr/>
        </p:nvCxnSpPr>
        <p:spPr>
          <a:xfrm flipH="1" flipV="1">
            <a:off x="2464148" y="2619543"/>
            <a:ext cx="2626165" cy="12786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9CABA42-D302-48CE-BD11-45118FA472A9}"/>
              </a:ext>
            </a:extLst>
          </p:cNvPr>
          <p:cNvCxnSpPr>
            <a:stCxn id="6" idx="1"/>
          </p:cNvCxnSpPr>
          <p:nvPr/>
        </p:nvCxnSpPr>
        <p:spPr>
          <a:xfrm flipH="1" flipV="1">
            <a:off x="6507332" y="3680903"/>
            <a:ext cx="612559" cy="404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E2ADCB7-2EB4-4D3C-BF7C-25284DB25B59}"/>
              </a:ext>
            </a:extLst>
          </p:cNvPr>
          <p:cNvSpPr txBox="1"/>
          <p:nvPr/>
        </p:nvSpPr>
        <p:spPr>
          <a:xfrm>
            <a:off x="8404774" y="1941965"/>
            <a:ext cx="3686612" cy="3477875"/>
          </a:xfrm>
          <a:prstGeom prst="rect">
            <a:avLst/>
          </a:prstGeom>
          <a:noFill/>
        </p:spPr>
        <p:txBody>
          <a:bodyPr wrap="square" rtlCol="0">
            <a:spAutoFit/>
          </a:bodyPr>
          <a:lstStyle/>
          <a:p>
            <a:r>
              <a:rPr lang="en-GB" sz="2000" dirty="0"/>
              <a:t>God’s ultimate plan is for ALL people get to salvation and eternal life. </a:t>
            </a:r>
          </a:p>
          <a:p>
            <a:endParaRPr lang="en-GB" sz="2000" dirty="0"/>
          </a:p>
          <a:p>
            <a:endParaRPr lang="en-GB" sz="2000" dirty="0"/>
          </a:p>
          <a:p>
            <a:r>
              <a:rPr lang="en-GB" sz="2000" b="1" i="1" baseline="30000" dirty="0"/>
              <a:t>“</a:t>
            </a:r>
            <a:r>
              <a:rPr lang="en-GB" sz="2000" b="1" i="1" dirty="0"/>
              <a:t>For God so loved the world that he gave his one and only Son, that whoever believes in him shall not perish but have eternal life.” (John 3:16)</a:t>
            </a:r>
          </a:p>
          <a:p>
            <a:endParaRPr lang="en-GB" sz="20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7931"/>
    </mc:Choice>
    <mc:Fallback xmlns="">
      <p:transition spd="slow" advTm="2379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 grpId="0" animBg="1"/>
      <p:bldP spid="4" grpId="0"/>
      <p:bldP spid="5" grpId="0" animBg="1"/>
      <p:bldP spid="6" grpId="0"/>
      <p:bldP spid="7" grpId="0" animBg="1"/>
      <p:bldP spid="8" grpId="0"/>
      <p:bldP spid="13"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2681C6-5BFE-4C2A-A210-6B7430ECC957}"/>
              </a:ext>
            </a:extLst>
          </p:cNvPr>
          <p:cNvSpPr>
            <a:spLocks noGrp="1"/>
          </p:cNvSpPr>
          <p:nvPr>
            <p:ph type="title"/>
          </p:nvPr>
        </p:nvSpPr>
        <p:spPr>
          <a:xfrm>
            <a:off x="833002" y="448253"/>
            <a:ext cx="10520702" cy="1325563"/>
          </a:xfrm>
        </p:spPr>
        <p:txBody>
          <a:bodyPr>
            <a:normAutofit/>
          </a:bodyPr>
          <a:lstStyle/>
          <a:p>
            <a:r>
              <a:rPr lang="en-GB" dirty="0"/>
              <a:t>What about our life in this world?</a:t>
            </a:r>
          </a:p>
        </p:txBody>
      </p:sp>
      <p:sp>
        <p:nvSpPr>
          <p:cNvPr id="3" name="Content Placeholder 2">
            <a:extLst>
              <a:ext uri="{FF2B5EF4-FFF2-40B4-BE49-F238E27FC236}">
                <a16:creationId xmlns:a16="http://schemas.microsoft.com/office/drawing/2014/main" id="{B351EF88-8F13-4A30-9A18-2942BEC4535B}"/>
              </a:ext>
            </a:extLst>
          </p:cNvPr>
          <p:cNvSpPr>
            <a:spLocks noGrp="1"/>
          </p:cNvSpPr>
          <p:nvPr>
            <p:ph idx="1"/>
          </p:nvPr>
        </p:nvSpPr>
        <p:spPr>
          <a:xfrm>
            <a:off x="541538" y="2191807"/>
            <a:ext cx="5335480" cy="3985155"/>
          </a:xfrm>
        </p:spPr>
        <p:txBody>
          <a:bodyPr>
            <a:normAutofit/>
          </a:bodyPr>
          <a:lstStyle/>
          <a:p>
            <a:endParaRPr lang="en-GB" sz="2000" dirty="0"/>
          </a:p>
          <a:p>
            <a:pPr marL="0" indent="0">
              <a:buNone/>
            </a:pPr>
            <a:r>
              <a:rPr lang="en-GB" sz="2400" baseline="30000" dirty="0"/>
              <a:t>“</a:t>
            </a:r>
            <a:r>
              <a:rPr lang="en-GB" sz="2400" i="1" dirty="0"/>
              <a:t>So do not worry, saying, ‘What shall we eat?’ or ‘What shall we drink?’ or ‘What shall we wear?’ For the pagans run after all these things, and your heavenly Father knows that you need them. But seek first his kingdom and his righteousness, and all these things will be given to you as well.” (</a:t>
            </a:r>
            <a:r>
              <a:rPr lang="en-GB" sz="2400" dirty="0"/>
              <a:t>Matthew 6: 31-33)</a:t>
            </a:r>
            <a:r>
              <a:rPr lang="en-GB" sz="2000" dirty="0"/>
              <a:t> </a:t>
            </a:r>
          </a:p>
        </p:txBody>
      </p:sp>
      <p:pic>
        <p:nvPicPr>
          <p:cNvPr id="5" name="Picture 4">
            <a:extLst>
              <a:ext uri="{FF2B5EF4-FFF2-40B4-BE49-F238E27FC236}">
                <a16:creationId xmlns:a16="http://schemas.microsoft.com/office/drawing/2014/main" id="{B69CDDDE-8485-4F35-A238-4A1550D79BCD}"/>
              </a:ext>
            </a:extLst>
          </p:cNvPr>
          <p:cNvPicPr>
            <a:picLocks noChangeAspect="1"/>
          </p:cNvPicPr>
          <p:nvPr/>
        </p:nvPicPr>
        <p:blipFill rotWithShape="1">
          <a:blip r:embed="rId3"/>
          <a:srcRect t="5734" r="18789"/>
          <a:stretch/>
        </p:blipFill>
        <p:spPr>
          <a:xfrm>
            <a:off x="7267852" y="2041993"/>
            <a:ext cx="4382610" cy="3637295"/>
          </a:xfrm>
          <a:prstGeom prst="rect">
            <a:avLst/>
          </a:prstGeom>
        </p:spPr>
      </p:pic>
    </p:spTree>
    <p:custDataLst>
      <p:tags r:id="rId1"/>
    </p:custDataLst>
    <p:extLst>
      <p:ext uri="{BB962C8B-B14F-4D97-AF65-F5344CB8AC3E}">
        <p14:creationId xmlns:p14="http://schemas.microsoft.com/office/powerpoint/2010/main" val="33798132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5506"/>
    </mc:Choice>
    <mc:Fallback xmlns="">
      <p:transition spd="slow" advTm="955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26" name="Title 1">
            <a:extLst>
              <a:ext uri="{FF2B5EF4-FFF2-40B4-BE49-F238E27FC236}">
                <a16:creationId xmlns:a16="http://schemas.microsoft.com/office/drawing/2014/main" id="{1928BF9B-CE3F-4CE4-AA43-6CD2F2B243E4}"/>
              </a:ext>
            </a:extLst>
          </p:cNvPr>
          <p:cNvSpPr>
            <a:spLocks noGrp="1" noChangeArrowheads="1"/>
          </p:cNvSpPr>
          <p:nvPr>
            <p:ph type="title"/>
          </p:nvPr>
        </p:nvSpPr>
        <p:spPr>
          <a:xfrm>
            <a:off x="833002" y="448253"/>
            <a:ext cx="10520702" cy="1325563"/>
          </a:xfrm>
        </p:spPr>
        <p:txBody>
          <a:bodyPr>
            <a:normAutofit/>
          </a:bodyPr>
          <a:lstStyle/>
          <a:p>
            <a:pPr eaLnBrk="1" hangingPunct="1"/>
            <a:r>
              <a:rPr lang="en-GB" altLang="en-US"/>
              <a:t>Summary – God’s priority order</a:t>
            </a:r>
            <a:endParaRPr lang="en-GB" altLang="en-US" dirty="0"/>
          </a:p>
        </p:txBody>
      </p:sp>
      <p:sp>
        <p:nvSpPr>
          <p:cNvPr id="3" name="Content Placeholder 2">
            <a:extLst>
              <a:ext uri="{FF2B5EF4-FFF2-40B4-BE49-F238E27FC236}">
                <a16:creationId xmlns:a16="http://schemas.microsoft.com/office/drawing/2014/main" id="{E9FB01CB-A165-4A93-AF99-CFBAF1F68313}"/>
              </a:ext>
            </a:extLst>
          </p:cNvPr>
          <p:cNvSpPr>
            <a:spLocks noGrp="1"/>
          </p:cNvSpPr>
          <p:nvPr>
            <p:ph idx="1"/>
          </p:nvPr>
        </p:nvSpPr>
        <p:spPr>
          <a:xfrm>
            <a:off x="405246" y="2191807"/>
            <a:ext cx="5579438" cy="3985155"/>
          </a:xfrm>
        </p:spPr>
        <p:txBody>
          <a:bodyPr rtlCol="0">
            <a:normAutofit/>
          </a:bodyPr>
          <a:lstStyle/>
          <a:p>
            <a:pPr eaLnBrk="1" fontAlgn="auto" hangingPunct="1">
              <a:spcAft>
                <a:spcPts val="0"/>
              </a:spcAft>
              <a:defRPr/>
            </a:pPr>
            <a:r>
              <a:rPr lang="en-GB" altLang="en-US" sz="2400" dirty="0"/>
              <a:t>“God’s plans for our personal holiness are far superior to our ambitions” (John Piper)</a:t>
            </a:r>
          </a:p>
          <a:p>
            <a:pPr eaLnBrk="1" fontAlgn="auto" hangingPunct="1">
              <a:spcAft>
                <a:spcPts val="0"/>
              </a:spcAft>
              <a:defRPr/>
            </a:pPr>
            <a:r>
              <a:rPr lang="en-GB" sz="2400" dirty="0"/>
              <a:t>God’s plans are always higher than ours. We consider only our personal happiness and we would like to have an easy life.</a:t>
            </a:r>
          </a:p>
          <a:p>
            <a:pPr eaLnBrk="1" fontAlgn="auto" hangingPunct="1">
              <a:spcAft>
                <a:spcPts val="0"/>
              </a:spcAft>
              <a:defRPr/>
            </a:pPr>
            <a:r>
              <a:rPr lang="en-GB" sz="2400"/>
              <a:t>God’ perspective </a:t>
            </a:r>
            <a:r>
              <a:rPr lang="en-GB" sz="2400" dirty="0"/>
              <a:t>is much wider than ours, therefore sometimes we have to go through difficult times in order to fulfil those higher plans.</a:t>
            </a:r>
          </a:p>
        </p:txBody>
      </p:sp>
      <p:pic>
        <p:nvPicPr>
          <p:cNvPr id="6" name="Picture 5">
            <a:extLst>
              <a:ext uri="{FF2B5EF4-FFF2-40B4-BE49-F238E27FC236}">
                <a16:creationId xmlns:a16="http://schemas.microsoft.com/office/drawing/2014/main" id="{C8DA8698-1562-4DCC-AED0-343FD2B85C66}"/>
              </a:ext>
            </a:extLst>
          </p:cNvPr>
          <p:cNvPicPr>
            <a:picLocks noChangeAspect="1"/>
          </p:cNvPicPr>
          <p:nvPr/>
        </p:nvPicPr>
        <p:blipFill>
          <a:blip r:embed="rId3"/>
          <a:stretch>
            <a:fillRect/>
          </a:stretch>
        </p:blipFill>
        <p:spPr>
          <a:xfrm>
            <a:off x="6389929" y="2498104"/>
            <a:ext cx="5634711" cy="3000482"/>
          </a:xfrm>
          <a:prstGeom prst="rect">
            <a:avLst/>
          </a:prstGeom>
        </p:spPr>
      </p:pic>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92341"/>
    </mc:Choice>
    <mc:Fallback xmlns="">
      <p:transition spd="slow" advTm="2923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7527925" y="0"/>
            <a:ext cx="4654550"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5" name="Title 1">
            <a:extLst>
              <a:ext uri="{FF2B5EF4-FFF2-40B4-BE49-F238E27FC236}">
                <a16:creationId xmlns:a16="http://schemas.microsoft.com/office/drawing/2014/main" id="{ACE934CB-BD15-4800-9623-9A6300F5E995}"/>
              </a:ext>
            </a:extLst>
          </p:cNvPr>
          <p:cNvSpPr>
            <a:spLocks noGrp="1" noChangeArrowheads="1"/>
          </p:cNvSpPr>
          <p:nvPr>
            <p:ph type="title"/>
          </p:nvPr>
        </p:nvSpPr>
        <p:spPr>
          <a:xfrm>
            <a:off x="8172450" y="642938"/>
            <a:ext cx="3363913" cy="1598612"/>
          </a:xfrm>
          <a:ln w="19050">
            <a:solidFill>
              <a:schemeClr val="bg1"/>
            </a:solidFill>
            <a:miter lim="800000"/>
            <a:headEnd/>
            <a:tailEnd/>
          </a:ln>
        </p:spPr>
        <p:txBody>
          <a:bodyPr/>
          <a:lstStyle/>
          <a:p>
            <a:pPr algn="ctr" eaLnBrk="1" hangingPunct="1"/>
            <a:r>
              <a:rPr lang="en-GB" altLang="en-US" sz="3600" dirty="0">
                <a:solidFill>
                  <a:schemeClr val="bg1"/>
                </a:solidFill>
              </a:rPr>
              <a:t>God’s plan </a:t>
            </a:r>
          </a:p>
        </p:txBody>
      </p:sp>
      <p:pic>
        <p:nvPicPr>
          <p:cNvPr id="3076" name="Picture 1">
            <a:extLst>
              <a:ext uri="{FF2B5EF4-FFF2-40B4-BE49-F238E27FC236}">
                <a16:creationId xmlns:a16="http://schemas.microsoft.com/office/drawing/2014/main" id="{15106A49-FA17-4A2B-A508-4C520B965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965200"/>
            <a:ext cx="6251575" cy="476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Content Placeholder 2">
            <a:extLst>
              <a:ext uri="{FF2B5EF4-FFF2-40B4-BE49-F238E27FC236}">
                <a16:creationId xmlns:a16="http://schemas.microsoft.com/office/drawing/2014/main" id="{27EB85B2-A030-4E45-B2F4-9A5BFAA33E33}"/>
              </a:ext>
            </a:extLst>
          </p:cNvPr>
          <p:cNvSpPr>
            <a:spLocks noGrp="1" noChangeArrowheads="1"/>
          </p:cNvSpPr>
          <p:nvPr>
            <p:ph idx="1"/>
          </p:nvPr>
        </p:nvSpPr>
        <p:spPr>
          <a:xfrm>
            <a:off x="8003358" y="2638425"/>
            <a:ext cx="3874416" cy="3414713"/>
          </a:xfrm>
        </p:spPr>
        <p:txBody>
          <a:bodyPr/>
          <a:lstStyle/>
          <a:p>
            <a:pPr eaLnBrk="1" hangingPunct="1"/>
            <a:r>
              <a:rPr lang="en-GB" altLang="en-US" sz="2400" dirty="0">
                <a:solidFill>
                  <a:schemeClr val="bg1"/>
                </a:solidFill>
              </a:rPr>
              <a:t>Does God have a plan for our life or not?</a:t>
            </a:r>
          </a:p>
          <a:p>
            <a:pPr eaLnBrk="1" hangingPunct="1"/>
            <a:r>
              <a:rPr lang="en-GB" altLang="en-US" sz="2400" dirty="0">
                <a:solidFill>
                  <a:schemeClr val="bg1"/>
                </a:solidFill>
              </a:rPr>
              <a:t>If yes, to what extent? Does God have a plan for the details of our life, such as career, job, partner, house etc.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044"/>
    </mc:Choice>
    <mc:Fallback xmlns="">
      <p:transition spd="slow" advTm="68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ltGray">
          <a:xfrm>
            <a:off x="396875" y="280988"/>
            <a:ext cx="11439525" cy="184308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3" name="Title 1">
            <a:extLst>
              <a:ext uri="{FF2B5EF4-FFF2-40B4-BE49-F238E27FC236}">
                <a16:creationId xmlns:a16="http://schemas.microsoft.com/office/drawing/2014/main" id="{000B836B-BF9B-433D-846D-A0AF1E86646D}"/>
              </a:ext>
            </a:extLst>
          </p:cNvPr>
          <p:cNvSpPr>
            <a:spLocks noGrp="1" noChangeArrowheads="1"/>
          </p:cNvSpPr>
          <p:nvPr>
            <p:ph type="title"/>
          </p:nvPr>
        </p:nvSpPr>
        <p:spPr>
          <a:xfrm>
            <a:off x="546100" y="433388"/>
            <a:ext cx="11139488" cy="930275"/>
          </a:xfrm>
        </p:spPr>
        <p:txBody>
          <a:bodyPr anchor="b"/>
          <a:lstStyle/>
          <a:p>
            <a:pPr algn="ctr" eaLnBrk="1" hangingPunct="1"/>
            <a:r>
              <a:rPr lang="en-US" altLang="en-US" sz="5400" dirty="0">
                <a:solidFill>
                  <a:srgbClr val="FFFFFF"/>
                </a:solidFill>
              </a:rPr>
              <a:t>God knows about us – Old Testament</a:t>
            </a:r>
          </a:p>
        </p:txBody>
      </p:sp>
      <p:sp>
        <p:nvSpPr>
          <p:cNvPr id="4104" name="Content Placeholder 4103">
            <a:extLst>
              <a:ext uri="{FF2B5EF4-FFF2-40B4-BE49-F238E27FC236}">
                <a16:creationId xmlns:a16="http://schemas.microsoft.com/office/drawing/2014/main" id="{213727FD-BA69-433B-AD6E-EC7A2F6BB559}"/>
              </a:ext>
            </a:extLst>
          </p:cNvPr>
          <p:cNvSpPr>
            <a:spLocks noGrp="1"/>
          </p:cNvSpPr>
          <p:nvPr>
            <p:ph idx="1"/>
          </p:nvPr>
        </p:nvSpPr>
        <p:spPr>
          <a:xfrm>
            <a:off x="1544638" y="1646238"/>
            <a:ext cx="9144000" cy="419100"/>
          </a:xfrm>
        </p:spPr>
        <p:txBody>
          <a:bodyPr rtlCol="0">
            <a:normAutofit fontScale="47500" lnSpcReduction="20000"/>
          </a:bodyPr>
          <a:lstStyle/>
          <a:p>
            <a:pPr marL="0" indent="0" algn="ctr" eaLnBrk="1" fontAlgn="auto" hangingPunct="1">
              <a:spcAft>
                <a:spcPts val="0"/>
              </a:spcAft>
              <a:buFont typeface="Arial" panose="020B0604020202020204" pitchFamily="34" charset="0"/>
              <a:buNone/>
              <a:defRPr/>
            </a:pPr>
            <a:r>
              <a:rPr lang="en-US" altLang="en-US" sz="500">
                <a:solidFill>
                  <a:srgbClr val="E7E6E6"/>
                </a:solidFill>
              </a:rPr>
              <a:t>Romans: 12:1-2</a:t>
            </a:r>
          </a:p>
          <a:p>
            <a:pPr marL="0" indent="0" algn="ctr" eaLnBrk="1" fontAlgn="auto" hangingPunct="1">
              <a:spcAft>
                <a:spcPts val="0"/>
              </a:spcAft>
              <a:buFont typeface="Arial" panose="020B0604020202020204" pitchFamily="34" charset="0"/>
              <a:buNone/>
              <a:defRPr/>
            </a:pPr>
            <a:endParaRPr lang="en-US" altLang="en-US" sz="500">
              <a:solidFill>
                <a:srgbClr val="E7E6E6"/>
              </a:solidFill>
            </a:endParaRPr>
          </a:p>
          <a:p>
            <a:pPr marL="0" indent="0" algn="ctr" eaLnBrk="1" fontAlgn="auto" hangingPunct="1">
              <a:spcAft>
                <a:spcPts val="0"/>
              </a:spcAft>
              <a:buFont typeface="Arial" panose="020B0604020202020204" pitchFamily="34" charset="0"/>
              <a:buNone/>
              <a:defRPr/>
            </a:pPr>
            <a:r>
              <a:rPr lang="en-US" altLang="en-US" sz="500">
                <a:solidFill>
                  <a:srgbClr val="E7E6E6"/>
                </a:solidFill>
              </a:rPr>
              <a:t>What does it mean that God has a plan and a purpose for your life?</a:t>
            </a:r>
          </a:p>
        </p:txBody>
      </p:sp>
      <p:cxnSp>
        <p:nvCxnSpPr>
          <p:cNvPr id="77" name="Straight Connector 7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2230438" y="1522413"/>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126" name="Content Placeholder 3">
            <a:extLst>
              <a:ext uri="{FF2B5EF4-FFF2-40B4-BE49-F238E27FC236}">
                <a16:creationId xmlns:a16="http://schemas.microsoft.com/office/drawing/2014/main" id="{DAC48112-4415-41C9-8C86-F4888B73E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99"/>
          <a:stretch/>
        </p:blipFill>
        <p:spPr bwMode="auto">
          <a:xfrm>
            <a:off x="1460500" y="2427288"/>
            <a:ext cx="3198813"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nvCxnSpPr>
        <p:spPr>
          <a:xfrm>
            <a:off x="6116638" y="2597150"/>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5128" name="Rectangle 1">
            <a:extLst>
              <a:ext uri="{FF2B5EF4-FFF2-40B4-BE49-F238E27FC236}">
                <a16:creationId xmlns:a16="http://schemas.microsoft.com/office/drawing/2014/main" id="{720FC06C-FA68-4B55-8454-DB6C43BC169C}"/>
              </a:ext>
            </a:extLst>
          </p:cNvPr>
          <p:cNvSpPr>
            <a:spLocks noChangeArrowheads="1"/>
          </p:cNvSpPr>
          <p:nvPr/>
        </p:nvSpPr>
        <p:spPr bwMode="auto">
          <a:xfrm>
            <a:off x="6268836" y="2597150"/>
            <a:ext cx="5742650" cy="350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None/>
            </a:pPr>
            <a:r>
              <a:rPr lang="en-GB" altLang="en-US" dirty="0"/>
              <a:t>“</a:t>
            </a:r>
            <a:r>
              <a:rPr lang="en-GB" i="1" dirty="0"/>
              <a:t>You have searched me, </a:t>
            </a:r>
            <a:r>
              <a:rPr lang="en-GB" i="1" cap="small" dirty="0">
                <a:effectLst/>
              </a:rPr>
              <a:t>Lord</a:t>
            </a:r>
            <a:r>
              <a:rPr lang="en-GB" i="1" dirty="0"/>
              <a:t>, and you know me. You know when I sit and when I rise; you perceive my thoughts from afar. You discern my going out and my lying down; you are familiar with all my ways. Before a word is on my tongue, you, </a:t>
            </a:r>
            <a:r>
              <a:rPr lang="en-GB" i="1" cap="small" dirty="0">
                <a:effectLst/>
              </a:rPr>
              <a:t>Lord</a:t>
            </a:r>
            <a:r>
              <a:rPr lang="en-GB" i="1" dirty="0"/>
              <a:t>, know it completely.” </a:t>
            </a:r>
            <a:r>
              <a:rPr lang="en-GB" altLang="en-US" dirty="0"/>
              <a:t>(Psalm 139:1-24</a:t>
            </a:r>
            <a:r>
              <a:rPr lang="en-GB" altLang="en-US" b="1" dirty="0"/>
              <a:t>)</a:t>
            </a:r>
            <a:endParaRPr lang="en-GB" altLang="en-US" dirty="0"/>
          </a:p>
          <a:p>
            <a:pPr eaLnBrk="1" hangingPunct="1">
              <a:lnSpc>
                <a:spcPct val="100000"/>
              </a:lnSpc>
              <a:spcBef>
                <a:spcPct val="0"/>
              </a:spcBef>
              <a:buFontTx/>
              <a:buNone/>
            </a:pPr>
            <a:endParaRPr lang="en-GB" altLang="en-US" sz="2000" dirty="0"/>
          </a:p>
        </p:txBody>
      </p:sp>
    </p:spTree>
  </p:cSld>
  <p:clrMapOvr>
    <a:masterClrMapping/>
  </p:clrMapOvr>
  <mc:AlternateContent xmlns:mc="http://schemas.openxmlformats.org/markup-compatibility/2006" xmlns:p14="http://schemas.microsoft.com/office/powerpoint/2010/main">
    <mc:Choice Requires="p14">
      <p:transition spd="slow" p14:dur="2000" advTm="48084"/>
    </mc:Choice>
    <mc:Fallback xmlns="">
      <p:transition spd="slow" advTm="4808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5879-E785-4796-9E29-F7184D703C0E}"/>
              </a:ext>
            </a:extLst>
          </p:cNvPr>
          <p:cNvSpPr>
            <a:spLocks noGrp="1"/>
          </p:cNvSpPr>
          <p:nvPr>
            <p:ph type="title"/>
          </p:nvPr>
        </p:nvSpPr>
        <p:spPr>
          <a:xfrm>
            <a:off x="467324" y="353506"/>
            <a:ext cx="5314536" cy="1325563"/>
          </a:xfrm>
        </p:spPr>
        <p:txBody>
          <a:bodyPr>
            <a:normAutofit/>
          </a:bodyPr>
          <a:lstStyle/>
          <a:p>
            <a:r>
              <a:rPr lang="en-GB" dirty="0"/>
              <a:t>God knows about us – New Testament</a:t>
            </a:r>
          </a:p>
        </p:txBody>
      </p:sp>
      <p:sp>
        <p:nvSpPr>
          <p:cNvPr id="3" name="Content Placeholder 2">
            <a:extLst>
              <a:ext uri="{FF2B5EF4-FFF2-40B4-BE49-F238E27FC236}">
                <a16:creationId xmlns:a16="http://schemas.microsoft.com/office/drawing/2014/main" id="{4AF1E7A9-A4F0-4D11-9DF3-E6ED19B3BA39}"/>
              </a:ext>
            </a:extLst>
          </p:cNvPr>
          <p:cNvSpPr>
            <a:spLocks noGrp="1"/>
          </p:cNvSpPr>
          <p:nvPr>
            <p:ph idx="1"/>
          </p:nvPr>
        </p:nvSpPr>
        <p:spPr>
          <a:xfrm>
            <a:off x="467324" y="2279017"/>
            <a:ext cx="5764800" cy="4225477"/>
          </a:xfrm>
        </p:spPr>
        <p:txBody>
          <a:bodyPr anchor="t">
            <a:normAutofit/>
          </a:bodyPr>
          <a:lstStyle/>
          <a:p>
            <a:pPr marL="0" indent="0">
              <a:buNone/>
            </a:pPr>
            <a:r>
              <a:rPr lang="en-GB" sz="2400" i="1" dirty="0"/>
              <a:t>“Are not two sparrows sold for a copper coin? And not one of them falls to the ground apart from your Father’s will. But the very hairs of your head are all numbered. Do not fear therefore; </a:t>
            </a:r>
            <a:r>
              <a:rPr lang="en-GB" sz="2400" i="1" u="sng" dirty="0"/>
              <a:t>you are of more value than many sparrows.</a:t>
            </a:r>
            <a:r>
              <a:rPr lang="en-GB" sz="2400" i="1" dirty="0"/>
              <a:t>” (Matthew 10:29-31)</a:t>
            </a:r>
          </a:p>
          <a:p>
            <a:pPr marL="0" indent="0">
              <a:buNone/>
            </a:pPr>
            <a:endParaRPr lang="en-GB" sz="2400" dirty="0"/>
          </a:p>
          <a:p>
            <a:pPr marL="0" indent="0">
              <a:buNone/>
            </a:pPr>
            <a:r>
              <a:rPr lang="en-GB" sz="2400" i="1" dirty="0"/>
              <a:t>“I am the good shepherd; I know my sheep and my sheep know me.” (John 10:14)</a:t>
            </a:r>
          </a:p>
          <a:p>
            <a:pPr marL="0" indent="0">
              <a:buNone/>
            </a:pPr>
            <a:endParaRPr lang="en-GB" sz="2000" dirty="0"/>
          </a:p>
        </p:txBody>
      </p:sp>
      <p:sp>
        <p:nvSpPr>
          <p:cNvPr id="16"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BAE0EF-8203-4C3A-A6F9-1E62909BC9A8}"/>
              </a:ext>
            </a:extLst>
          </p:cNvPr>
          <p:cNvPicPr>
            <a:picLocks noChangeAspect="1"/>
          </p:cNvPicPr>
          <p:nvPr/>
        </p:nvPicPr>
        <p:blipFill rotWithShape="1">
          <a:blip r:embed="rId2"/>
          <a:srcRect l="13889" r="22116"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964900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0315"/>
    </mc:Choice>
    <mc:Fallback xmlns="">
      <p:transition spd="slow" advTm="703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58081749-EE0A-4F44-BCDD-E4FA63CB1C51}"/>
              </a:ext>
            </a:extLst>
          </p:cNvPr>
          <p:cNvSpPr>
            <a:spLocks noGrp="1" noChangeArrowheads="1"/>
          </p:cNvSpPr>
          <p:nvPr>
            <p:ph type="title"/>
          </p:nvPr>
        </p:nvSpPr>
        <p:spPr>
          <a:xfrm>
            <a:off x="136789" y="81467"/>
            <a:ext cx="5547928" cy="1325563"/>
          </a:xfrm>
        </p:spPr>
        <p:txBody>
          <a:bodyPr>
            <a:normAutofit/>
          </a:bodyPr>
          <a:lstStyle/>
          <a:p>
            <a:pPr eaLnBrk="1" hangingPunct="1"/>
            <a:r>
              <a:rPr lang="en-GB" altLang="en-US" sz="3600" dirty="0"/>
              <a:t>God has a plan for us</a:t>
            </a:r>
          </a:p>
        </p:txBody>
      </p:sp>
      <p:sp>
        <p:nvSpPr>
          <p:cNvPr id="3" name="Content Placeholder 2">
            <a:extLst>
              <a:ext uri="{FF2B5EF4-FFF2-40B4-BE49-F238E27FC236}">
                <a16:creationId xmlns:a16="http://schemas.microsoft.com/office/drawing/2014/main" id="{1A2E418D-1990-4B94-A9FE-DE07C051B326}"/>
              </a:ext>
            </a:extLst>
          </p:cNvPr>
          <p:cNvSpPr>
            <a:spLocks noGrp="1"/>
          </p:cNvSpPr>
          <p:nvPr>
            <p:ph idx="1"/>
          </p:nvPr>
        </p:nvSpPr>
        <p:spPr>
          <a:xfrm>
            <a:off x="74645" y="1526960"/>
            <a:ext cx="6172782" cy="5113537"/>
          </a:xfrm>
        </p:spPr>
        <p:txBody>
          <a:bodyPr rtlCol="0" anchor="t">
            <a:normAutofit fontScale="92500" lnSpcReduction="10000"/>
          </a:bodyPr>
          <a:lstStyle/>
          <a:p>
            <a:pPr marL="0" indent="0" eaLnBrk="1" fontAlgn="auto" hangingPunct="1">
              <a:spcAft>
                <a:spcPts val="0"/>
              </a:spcAft>
              <a:buNone/>
              <a:defRPr/>
            </a:pPr>
            <a:r>
              <a:rPr lang="en-GB" sz="1700" b="1" dirty="0"/>
              <a:t> </a:t>
            </a:r>
            <a:r>
              <a:rPr lang="en-GB" sz="2400" dirty="0"/>
              <a:t>“For </a:t>
            </a:r>
            <a:r>
              <a:rPr lang="en-GB" sz="2400" u="sng" dirty="0"/>
              <a:t>I know the plans I have for you</a:t>
            </a:r>
            <a:r>
              <a:rPr lang="en-GB" sz="2400" dirty="0"/>
              <a:t>, declares the Lord, plans for welfare and not for evil, to give you a future and a hope.” (Jeremiah 29:11)</a:t>
            </a:r>
          </a:p>
          <a:p>
            <a:pPr marL="0" indent="0" eaLnBrk="1" hangingPunct="1">
              <a:buNone/>
            </a:pPr>
            <a:r>
              <a:rPr lang="en-GB" altLang="en-US" sz="2400" dirty="0"/>
              <a:t>“</a:t>
            </a:r>
            <a:r>
              <a:rPr lang="en-GB" altLang="en-US" sz="2400" u="sng" dirty="0"/>
              <a:t>Before I formed you in the womb I knew you</a:t>
            </a:r>
            <a:r>
              <a:rPr lang="en-GB" altLang="en-US" sz="2400" dirty="0"/>
              <a:t>, and before you were born I consecrated you; </a:t>
            </a:r>
            <a:r>
              <a:rPr lang="en-GB" altLang="en-US" sz="2400" u="sng" dirty="0"/>
              <a:t>I appointed you </a:t>
            </a:r>
            <a:r>
              <a:rPr lang="en-GB" altLang="en-US" sz="2400" dirty="0"/>
              <a:t>a prophet to the nations.” (Jeremiah 1:5) </a:t>
            </a:r>
          </a:p>
          <a:p>
            <a:pPr marL="0" indent="0" eaLnBrk="1" hangingPunct="1">
              <a:buNone/>
            </a:pPr>
            <a:r>
              <a:rPr lang="en-GB" sz="2400" dirty="0"/>
              <a:t>“But when God, </a:t>
            </a:r>
            <a:r>
              <a:rPr lang="en-GB" sz="2400" u="sng" dirty="0"/>
              <a:t>who set me apart from my mother’s womb </a:t>
            </a:r>
            <a:r>
              <a:rPr lang="en-GB" sz="2400" dirty="0"/>
              <a:t>and called me by his grace, was pleased</a:t>
            </a:r>
            <a:r>
              <a:rPr lang="en-GB" sz="2400" baseline="30000" dirty="0"/>
              <a:t> </a:t>
            </a:r>
            <a:r>
              <a:rPr lang="en-GB" sz="2400" dirty="0"/>
              <a:t>to reveal his Son in me so that I might preach him among the Gentiles …” (Galatians 1:15-16)</a:t>
            </a:r>
            <a:endParaRPr lang="en-GB" altLang="en-US" sz="2400" dirty="0"/>
          </a:p>
          <a:p>
            <a:pPr marL="0" indent="0" eaLnBrk="1" hangingPunct="1">
              <a:buNone/>
            </a:pPr>
            <a:r>
              <a:rPr lang="en-GB" altLang="en-US" sz="2400" dirty="0"/>
              <a:t>“Trust in the Lord with all your heart, and do not lean on your own understanding. </a:t>
            </a:r>
            <a:r>
              <a:rPr lang="en-GB" altLang="en-US" sz="2400" u="sng" dirty="0"/>
              <a:t>In all your ways acknowledge him</a:t>
            </a:r>
            <a:r>
              <a:rPr lang="en-GB" altLang="en-US" sz="2400" dirty="0"/>
              <a:t>, and </a:t>
            </a:r>
            <a:r>
              <a:rPr lang="en-GB" altLang="en-US" sz="2400" u="sng" dirty="0"/>
              <a:t>he will make straight your paths.”</a:t>
            </a:r>
            <a:r>
              <a:rPr lang="en-GB" altLang="en-US" sz="2400" dirty="0"/>
              <a:t> (Proverbs 3:5-6)</a:t>
            </a:r>
          </a:p>
          <a:p>
            <a:pPr marL="0" indent="0">
              <a:buNone/>
            </a:pPr>
            <a:r>
              <a:rPr lang="en-GB" sz="2400" dirty="0"/>
              <a:t>“What is mankind that </a:t>
            </a:r>
            <a:r>
              <a:rPr lang="en-GB" sz="2400" u="sng" dirty="0"/>
              <a:t>you are mindful of them</a:t>
            </a:r>
            <a:r>
              <a:rPr lang="en-GB" sz="2400" dirty="0"/>
              <a:t>, a son of man that </a:t>
            </a:r>
            <a:r>
              <a:rPr lang="en-GB" sz="2400" u="sng" dirty="0"/>
              <a:t>you care for him?</a:t>
            </a:r>
            <a:r>
              <a:rPr lang="en-GB" sz="2400" dirty="0"/>
              <a:t>...” (Hebrews 2:6)</a:t>
            </a:r>
          </a:p>
          <a:p>
            <a:pPr marL="0" indent="0" eaLnBrk="1" hangingPunct="1">
              <a:buNone/>
            </a:pPr>
            <a:endParaRPr lang="en-GB" altLang="en-US" sz="2400" u="sng" dirty="0"/>
          </a:p>
          <a:p>
            <a:pPr marL="0" indent="0" eaLnBrk="1" hangingPunct="1">
              <a:buNone/>
            </a:pPr>
            <a:endParaRPr lang="en-GB" altLang="en-US" sz="1700" dirty="0"/>
          </a:p>
          <a:p>
            <a:pPr marL="0" indent="0" eaLnBrk="1" fontAlgn="auto" hangingPunct="1">
              <a:spcAft>
                <a:spcPts val="0"/>
              </a:spcAft>
              <a:buFont typeface="Arial" panose="020B0604020202020204" pitchFamily="34" charset="0"/>
              <a:buNone/>
              <a:defRPr/>
            </a:pPr>
            <a:endParaRPr lang="en-GB" sz="1700" dirty="0"/>
          </a:p>
        </p:txBody>
      </p:sp>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72042AF-E235-4D67-BE3A-481BA8CDE5F1}"/>
              </a:ext>
            </a:extLst>
          </p:cNvPr>
          <p:cNvPicPr>
            <a:picLocks noChangeAspect="1"/>
          </p:cNvPicPr>
          <p:nvPr/>
        </p:nvPicPr>
        <p:blipFill rotWithShape="1">
          <a:blip r:embed="rId3"/>
          <a:srcRect r="4260"/>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custDataLst>
      <p:tags r:id="rId1"/>
    </p:custData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53489"/>
    </mc:Choice>
    <mc:Fallback xmlns="">
      <p:transition spd="slow" advTm="153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EB7162A-B57C-4B83-9BCF-817232A79D0D}"/>
              </a:ext>
            </a:extLst>
          </p:cNvPr>
          <p:cNvSpPr>
            <a:spLocks noGrp="1" noChangeArrowheads="1"/>
          </p:cNvSpPr>
          <p:nvPr>
            <p:ph type="title"/>
          </p:nvPr>
        </p:nvSpPr>
        <p:spPr>
          <a:xfrm>
            <a:off x="254525" y="308755"/>
            <a:ext cx="4045872" cy="1676603"/>
          </a:xfrm>
        </p:spPr>
        <p:txBody>
          <a:bodyPr>
            <a:normAutofit/>
          </a:bodyPr>
          <a:lstStyle/>
          <a:p>
            <a:pPr eaLnBrk="1" hangingPunct="1"/>
            <a:r>
              <a:rPr lang="en-GB" altLang="en-US" sz="3700" dirty="0"/>
              <a:t>What do all these Bible verses mean?</a:t>
            </a:r>
          </a:p>
        </p:txBody>
      </p:sp>
      <p:sp>
        <p:nvSpPr>
          <p:cNvPr id="10243" name="Content Placeholder 2">
            <a:extLst>
              <a:ext uri="{FF2B5EF4-FFF2-40B4-BE49-F238E27FC236}">
                <a16:creationId xmlns:a16="http://schemas.microsoft.com/office/drawing/2014/main" id="{6D6C914C-B3AC-4BA6-8D68-AB917D39CDDD}"/>
              </a:ext>
            </a:extLst>
          </p:cNvPr>
          <p:cNvSpPr>
            <a:spLocks noGrp="1" noChangeArrowheads="1"/>
          </p:cNvSpPr>
          <p:nvPr>
            <p:ph idx="1"/>
          </p:nvPr>
        </p:nvSpPr>
        <p:spPr>
          <a:xfrm>
            <a:off x="65988" y="2438400"/>
            <a:ext cx="4234409" cy="4245204"/>
          </a:xfrm>
        </p:spPr>
        <p:txBody>
          <a:bodyPr>
            <a:normAutofit/>
          </a:bodyPr>
          <a:lstStyle/>
          <a:p>
            <a:pPr eaLnBrk="1" hangingPunct="1"/>
            <a:r>
              <a:rPr lang="en-GB" altLang="en-US" sz="2400" dirty="0"/>
              <a:t>God created us, therefore he knows us more than anyone else</a:t>
            </a:r>
          </a:p>
          <a:p>
            <a:pPr eaLnBrk="1" hangingPunct="1"/>
            <a:r>
              <a:rPr lang="en-GB" altLang="en-US" sz="2400" dirty="0"/>
              <a:t>He has a plan for us</a:t>
            </a:r>
          </a:p>
          <a:p>
            <a:pPr eaLnBrk="1" hangingPunct="1"/>
            <a:r>
              <a:rPr lang="en-GB" altLang="en-US" sz="2400" dirty="0"/>
              <a:t>He leads us if we wait for Him</a:t>
            </a:r>
          </a:p>
          <a:p>
            <a:pPr eaLnBrk="1" hangingPunct="1"/>
            <a:endParaRPr lang="en-GB" altLang="en-US" sz="2400" dirty="0"/>
          </a:p>
          <a:p>
            <a:pPr marL="0" indent="0" eaLnBrk="1" hangingPunct="1">
              <a:buNone/>
            </a:pPr>
            <a:r>
              <a:rPr lang="en-GB" altLang="en-US" sz="2400" dirty="0"/>
              <a:t>Does it mean that we have a set path and God takes away our choices? </a:t>
            </a:r>
          </a:p>
          <a:p>
            <a:pPr marL="0" indent="0" eaLnBrk="1" hangingPunct="1">
              <a:buNone/>
            </a:pPr>
            <a:r>
              <a:rPr lang="en-GB" altLang="en-US" sz="3200" dirty="0"/>
              <a:t>What about free will?</a:t>
            </a:r>
          </a:p>
        </p:txBody>
      </p:sp>
      <p:pic>
        <p:nvPicPr>
          <p:cNvPr id="2" name="Picture 1">
            <a:extLst>
              <a:ext uri="{FF2B5EF4-FFF2-40B4-BE49-F238E27FC236}">
                <a16:creationId xmlns:a16="http://schemas.microsoft.com/office/drawing/2014/main" id="{A24ACA94-E81E-4048-8D5D-0641AF9A7C35}"/>
              </a:ext>
            </a:extLst>
          </p:cNvPr>
          <p:cNvPicPr>
            <a:picLocks noChangeAspect="1"/>
          </p:cNvPicPr>
          <p:nvPr/>
        </p:nvPicPr>
        <p:blipFill rotWithShape="1">
          <a:blip r:embed="rId4"/>
          <a:srcRect r="17674" b="-2"/>
          <a:stretch/>
        </p:blipFill>
        <p:spPr>
          <a:xfrm>
            <a:off x="4639056" y="10"/>
            <a:ext cx="7552944" cy="6857990"/>
          </a:xfrm>
          <a:prstGeom prst="rect">
            <a:avLst/>
          </a:prstGeom>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0483"/>
    </mc:Choice>
    <mc:Fallback xmlns="">
      <p:transition spd="slow" advTm="604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82C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Title 1">
            <a:extLst>
              <a:ext uri="{FF2B5EF4-FFF2-40B4-BE49-F238E27FC236}">
                <a16:creationId xmlns:a16="http://schemas.microsoft.com/office/drawing/2014/main" id="{A6F62742-C01B-4BA2-A190-0F0F1FE1D936}"/>
              </a:ext>
            </a:extLst>
          </p:cNvPr>
          <p:cNvSpPr>
            <a:spLocks noGrp="1" noChangeArrowheads="1"/>
          </p:cNvSpPr>
          <p:nvPr>
            <p:ph type="title"/>
          </p:nvPr>
        </p:nvSpPr>
        <p:spPr>
          <a:xfrm>
            <a:off x="524256" y="4767072"/>
            <a:ext cx="6594189" cy="1625210"/>
          </a:xfrm>
        </p:spPr>
        <p:txBody>
          <a:bodyPr>
            <a:normAutofit/>
          </a:bodyPr>
          <a:lstStyle/>
          <a:p>
            <a:pPr algn="r" eaLnBrk="1" hangingPunct="1"/>
            <a:r>
              <a:rPr lang="en-GB" altLang="en-US" dirty="0">
                <a:solidFill>
                  <a:srgbClr val="FFFFFF"/>
                </a:solidFill>
              </a:rPr>
              <a:t>We have “free will” according to the Bible</a:t>
            </a:r>
          </a:p>
        </p:txBody>
      </p:sp>
      <p:pic>
        <p:nvPicPr>
          <p:cNvPr id="2" name="Picture 1">
            <a:extLst>
              <a:ext uri="{FF2B5EF4-FFF2-40B4-BE49-F238E27FC236}">
                <a16:creationId xmlns:a16="http://schemas.microsoft.com/office/drawing/2014/main" id="{FB9EEE44-3D01-4B79-BC24-DA4A971E49AD}"/>
              </a:ext>
            </a:extLst>
          </p:cNvPr>
          <p:cNvPicPr>
            <a:picLocks noChangeAspect="1"/>
          </p:cNvPicPr>
          <p:nvPr/>
        </p:nvPicPr>
        <p:blipFill rotWithShape="1">
          <a:blip r:embed="rId4"/>
          <a:srcRect r="1" b="12822"/>
          <a:stretch/>
        </p:blipFill>
        <p:spPr>
          <a:xfrm>
            <a:off x="327547" y="321733"/>
            <a:ext cx="7058306" cy="4107392"/>
          </a:xfrm>
          <a:prstGeom prst="rect">
            <a:avLst/>
          </a:prstGeom>
        </p:spPr>
      </p:pic>
      <p:sp>
        <p:nvSpPr>
          <p:cNvPr id="74" name="Rectangle 7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7" name="Content Placeholder 2">
            <a:extLst>
              <a:ext uri="{FF2B5EF4-FFF2-40B4-BE49-F238E27FC236}">
                <a16:creationId xmlns:a16="http://schemas.microsoft.com/office/drawing/2014/main" id="{E1B49559-A1DA-4F2B-91FA-445C411D8941}"/>
              </a:ext>
            </a:extLst>
          </p:cNvPr>
          <p:cNvSpPr>
            <a:spLocks noGrp="1" noChangeArrowheads="1"/>
          </p:cNvSpPr>
          <p:nvPr>
            <p:ph idx="1"/>
          </p:nvPr>
        </p:nvSpPr>
        <p:spPr>
          <a:xfrm>
            <a:off x="7661429" y="648070"/>
            <a:ext cx="4086648" cy="5969545"/>
          </a:xfrm>
        </p:spPr>
        <p:txBody>
          <a:bodyPr anchor="ctr">
            <a:normAutofit/>
          </a:bodyPr>
          <a:lstStyle/>
          <a:p>
            <a:pPr marL="0" indent="0" eaLnBrk="1" hangingPunct="1">
              <a:buNone/>
            </a:pPr>
            <a:r>
              <a:rPr lang="en-GB" sz="2400" i="1" dirty="0">
                <a:solidFill>
                  <a:srgbClr val="FFFFFF"/>
                </a:solidFill>
              </a:rPr>
              <a:t>“I have the right to do anything,” you say—but not everything is beneficial. “I have the right to do anything”—but not everything is constructive.” </a:t>
            </a:r>
            <a:r>
              <a:rPr lang="en-GB" sz="2400" dirty="0">
                <a:solidFill>
                  <a:srgbClr val="FFFFFF"/>
                </a:solidFill>
              </a:rPr>
              <a:t>(I Corinthians 10:23) </a:t>
            </a:r>
          </a:p>
          <a:p>
            <a:pPr marL="0" indent="0" eaLnBrk="1" hangingPunct="1">
              <a:buNone/>
            </a:pPr>
            <a:r>
              <a:rPr lang="en-GB" altLang="en-US" sz="2400" i="1" dirty="0">
                <a:solidFill>
                  <a:srgbClr val="FFFFFF"/>
                </a:solidFill>
              </a:rPr>
              <a:t>“You, my brothers and sisters, were called to be free…”</a:t>
            </a:r>
            <a:r>
              <a:rPr lang="en-GB" altLang="en-US" sz="2400" dirty="0">
                <a:solidFill>
                  <a:srgbClr val="FFFFFF"/>
                </a:solidFill>
              </a:rPr>
              <a:t> – Galatians 5:13)</a:t>
            </a:r>
          </a:p>
          <a:p>
            <a:pPr marL="0" indent="0" eaLnBrk="1" hangingPunct="1">
              <a:buNone/>
            </a:pPr>
            <a:r>
              <a:rPr lang="en-GB" altLang="en-US" sz="2400" i="1" dirty="0">
                <a:solidFill>
                  <a:srgbClr val="FFFFFF"/>
                </a:solidFill>
              </a:rPr>
              <a:t>“Anyone who chooses to do the will of God…” </a:t>
            </a:r>
            <a:r>
              <a:rPr lang="en-GB" altLang="en-US" sz="2400" dirty="0">
                <a:solidFill>
                  <a:srgbClr val="FFFFFF"/>
                </a:solidFill>
              </a:rPr>
              <a:t>– John 7:17 </a:t>
            </a:r>
          </a:p>
          <a:p>
            <a:pPr marL="0" indent="0" eaLnBrk="1" hangingPunct="1">
              <a:buNone/>
            </a:pPr>
            <a:r>
              <a:rPr lang="en-GB" altLang="en-US" sz="2400" i="1" dirty="0">
                <a:solidFill>
                  <a:srgbClr val="FFFFFF"/>
                </a:solidFill>
              </a:rPr>
              <a:t>“But if serving the Lord seems undesirable to you, then choose for yourselves this day whom you will serve…” </a:t>
            </a:r>
            <a:r>
              <a:rPr lang="en-GB" altLang="en-US" sz="2400" dirty="0">
                <a:solidFill>
                  <a:srgbClr val="FFFFFF"/>
                </a:solidFill>
              </a:rPr>
              <a:t>– Joshua 24:15</a:t>
            </a:r>
          </a:p>
          <a:p>
            <a:pPr marL="514350" indent="-514350" eaLnBrk="1" hangingPunct="1">
              <a:buFont typeface="Calibri Light" panose="020F0302020204030204" pitchFamily="34" charset="0"/>
              <a:buAutoNum type="arabicPeriod"/>
            </a:pPr>
            <a:endParaRPr lang="en-GB" altLang="en-US" sz="1700" dirty="0">
              <a:solidFill>
                <a:srgbClr val="FFFFFF"/>
              </a:solidFill>
            </a:endParaRPr>
          </a:p>
          <a:p>
            <a:pPr marL="514350" indent="-514350" eaLnBrk="1" hangingPunct="1">
              <a:buFont typeface="Calibri Light" panose="020F0302020204030204" pitchFamily="34" charset="0"/>
              <a:buAutoNum type="arabicPeriod"/>
            </a:pPr>
            <a:endParaRPr lang="en-GB" altLang="en-US" sz="1700" dirty="0">
              <a:solidFill>
                <a:srgbClr val="FFFFFF"/>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0972"/>
    </mc:Choice>
    <mc:Fallback xmlns="">
      <p:transition spd="slow" advTm="160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290" name="Title 1">
            <a:extLst>
              <a:ext uri="{FF2B5EF4-FFF2-40B4-BE49-F238E27FC236}">
                <a16:creationId xmlns:a16="http://schemas.microsoft.com/office/drawing/2014/main" id="{007578D4-B10D-492B-B1DC-3C65810EED5C}"/>
              </a:ext>
            </a:extLst>
          </p:cNvPr>
          <p:cNvSpPr>
            <a:spLocks noGrp="1" noChangeArrowheads="1"/>
          </p:cNvSpPr>
          <p:nvPr>
            <p:ph type="title"/>
          </p:nvPr>
        </p:nvSpPr>
        <p:spPr>
          <a:xfrm>
            <a:off x="833002" y="448253"/>
            <a:ext cx="10520702" cy="1325563"/>
          </a:xfrm>
        </p:spPr>
        <p:txBody>
          <a:bodyPr>
            <a:normAutofit/>
          </a:bodyPr>
          <a:lstStyle/>
          <a:p>
            <a:pPr eaLnBrk="1" hangingPunct="1"/>
            <a:r>
              <a:rPr lang="en-GB" altLang="en-US" dirty="0"/>
              <a:t>Conclusion  – No predestination!</a:t>
            </a:r>
          </a:p>
        </p:txBody>
      </p:sp>
      <p:sp>
        <p:nvSpPr>
          <p:cNvPr id="12291" name="Content Placeholder 2">
            <a:extLst>
              <a:ext uri="{FF2B5EF4-FFF2-40B4-BE49-F238E27FC236}">
                <a16:creationId xmlns:a16="http://schemas.microsoft.com/office/drawing/2014/main" id="{A45A994A-42CA-4E05-9452-41FF19A7DD5F}"/>
              </a:ext>
            </a:extLst>
          </p:cNvPr>
          <p:cNvSpPr>
            <a:spLocks noGrp="1" noChangeArrowheads="1"/>
          </p:cNvSpPr>
          <p:nvPr>
            <p:ph idx="1"/>
          </p:nvPr>
        </p:nvSpPr>
        <p:spPr>
          <a:xfrm>
            <a:off x="433696" y="2346859"/>
            <a:ext cx="5779363" cy="3504783"/>
          </a:xfrm>
        </p:spPr>
        <p:txBody>
          <a:bodyPr>
            <a:normAutofit/>
          </a:bodyPr>
          <a:lstStyle/>
          <a:p>
            <a:pPr marL="0" indent="0" eaLnBrk="1" hangingPunct="1">
              <a:buNone/>
            </a:pPr>
            <a:r>
              <a:rPr lang="en-GB" altLang="en-US" dirty="0"/>
              <a:t>Although God knows everything about us and has plans for our lives, he will allow us to practise our free will!</a:t>
            </a:r>
          </a:p>
          <a:p>
            <a:pPr eaLnBrk="1" hangingPunct="1"/>
            <a:endParaRPr lang="en-GB" altLang="en-US" dirty="0"/>
          </a:p>
        </p:txBody>
      </p:sp>
      <p:pic>
        <p:nvPicPr>
          <p:cNvPr id="12292" name="Picture 3">
            <a:extLst>
              <a:ext uri="{FF2B5EF4-FFF2-40B4-BE49-F238E27FC236}">
                <a16:creationId xmlns:a16="http://schemas.microsoft.com/office/drawing/2014/main" id="{FC71344B-18D1-49D6-95B7-2093593351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7735" y="2485748"/>
            <a:ext cx="5388804" cy="2598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C5049C7C-FB46-49FC-80F5-93E44BED5361}"/>
              </a:ext>
            </a:extLst>
          </p:cNvPr>
          <p:cNvPicPr>
            <a:picLocks noChangeAspect="1"/>
          </p:cNvPicPr>
          <p:nvPr/>
        </p:nvPicPr>
        <p:blipFill>
          <a:blip r:embed="rId4"/>
          <a:stretch>
            <a:fillRect/>
          </a:stretch>
        </p:blipFill>
        <p:spPr>
          <a:xfrm>
            <a:off x="2034088" y="4215180"/>
            <a:ext cx="2578580" cy="2341325"/>
          </a:xfrm>
          <a:prstGeom prst="rect">
            <a:avLst/>
          </a:prstGeom>
        </p:spPr>
      </p:pic>
      <p:cxnSp>
        <p:nvCxnSpPr>
          <p:cNvPr id="5" name="Straight Connector 4">
            <a:extLst>
              <a:ext uri="{FF2B5EF4-FFF2-40B4-BE49-F238E27FC236}">
                <a16:creationId xmlns:a16="http://schemas.microsoft.com/office/drawing/2014/main" id="{8553F130-6B6B-4B10-94ED-5B52C7E7DA63}"/>
              </a:ext>
            </a:extLst>
          </p:cNvPr>
          <p:cNvCxnSpPr>
            <a:cxnSpLocks/>
          </p:cNvCxnSpPr>
          <p:nvPr/>
        </p:nvCxnSpPr>
        <p:spPr>
          <a:xfrm>
            <a:off x="1894073" y="4100912"/>
            <a:ext cx="2858610" cy="25698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F401D0A-5589-484F-83C2-29E7D3F80AED}"/>
              </a:ext>
            </a:extLst>
          </p:cNvPr>
          <p:cNvCxnSpPr>
            <a:cxnSpLocks/>
          </p:cNvCxnSpPr>
          <p:nvPr/>
        </p:nvCxnSpPr>
        <p:spPr>
          <a:xfrm flipV="1">
            <a:off x="1814725" y="3989595"/>
            <a:ext cx="3017306" cy="268117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598"/>
    </mc:Choice>
    <mc:Fallback xmlns="">
      <p:transition spd="slow" advTm="5159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2" name="Freeform 21">
            <a:extLst>
              <a:ext uri="{FF2B5EF4-FFF2-40B4-BE49-F238E27FC236}">
                <a16:creationId xmlns:a16="http://schemas.microsoft.com/office/drawing/2014/main" id="{FEB0B922-A6AE-4089-8B21-F3E1A7709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37586" cy="6858000"/>
          </a:xfrm>
          <a:custGeom>
            <a:avLst/>
            <a:gdLst>
              <a:gd name="connsiteX0" fmla="*/ 0 w 10237586"/>
              <a:gd name="connsiteY0" fmla="*/ 0 h 6858000"/>
              <a:gd name="connsiteX1" fmla="*/ 7061432 w 10237586"/>
              <a:gd name="connsiteY1" fmla="*/ 0 h 6858000"/>
              <a:gd name="connsiteX2" fmla="*/ 10237586 w 10237586"/>
              <a:gd name="connsiteY2" fmla="*/ 6858000 h 6858000"/>
              <a:gd name="connsiteX3" fmla="*/ 0 w 102375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237586" h="6858000">
                <a:moveTo>
                  <a:pt x="0" y="0"/>
                </a:moveTo>
                <a:lnTo>
                  <a:pt x="7061432" y="0"/>
                </a:lnTo>
                <a:lnTo>
                  <a:pt x="10237586" y="6858000"/>
                </a:lnTo>
                <a:lnTo>
                  <a:pt x="0" y="6858000"/>
                </a:lnTo>
                <a:close/>
              </a:path>
            </a:pathLst>
          </a:custGeom>
          <a:solidFill>
            <a:srgbClr val="000000">
              <a:alpha val="4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20">
            <a:extLst>
              <a:ext uri="{FF2B5EF4-FFF2-40B4-BE49-F238E27FC236}">
                <a16:creationId xmlns:a16="http://schemas.microsoft.com/office/drawing/2014/main" id="{C5EB7378-ADA3-4D6E-8E3A-09FAD1478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38" name="Title 1">
            <a:extLst>
              <a:ext uri="{FF2B5EF4-FFF2-40B4-BE49-F238E27FC236}">
                <a16:creationId xmlns:a16="http://schemas.microsoft.com/office/drawing/2014/main" id="{392C9B35-D0DF-429B-85D4-595A4363D1B8}"/>
              </a:ext>
            </a:extLst>
          </p:cNvPr>
          <p:cNvSpPr>
            <a:spLocks noGrp="1" noChangeArrowheads="1"/>
          </p:cNvSpPr>
          <p:nvPr>
            <p:ph type="title"/>
          </p:nvPr>
        </p:nvSpPr>
        <p:spPr>
          <a:xfrm>
            <a:off x="838200" y="365125"/>
            <a:ext cx="10515600" cy="1325563"/>
          </a:xfrm>
        </p:spPr>
        <p:txBody>
          <a:bodyPr>
            <a:normAutofit/>
          </a:bodyPr>
          <a:lstStyle/>
          <a:p>
            <a:pPr eaLnBrk="1" hangingPunct="1"/>
            <a:r>
              <a:rPr lang="en-GB" altLang="en-US">
                <a:solidFill>
                  <a:srgbClr val="FFFFFF"/>
                </a:solidFill>
              </a:rPr>
              <a:t>The promise of guidance</a:t>
            </a:r>
          </a:p>
        </p:txBody>
      </p:sp>
      <p:sp>
        <p:nvSpPr>
          <p:cNvPr id="14339" name="Content Placeholder 2">
            <a:extLst>
              <a:ext uri="{FF2B5EF4-FFF2-40B4-BE49-F238E27FC236}">
                <a16:creationId xmlns:a16="http://schemas.microsoft.com/office/drawing/2014/main" id="{DBD5D5A5-03A5-4207-9085-0513253C43B3}"/>
              </a:ext>
            </a:extLst>
          </p:cNvPr>
          <p:cNvSpPr>
            <a:spLocks noGrp="1" noChangeArrowheads="1"/>
          </p:cNvSpPr>
          <p:nvPr>
            <p:ph idx="1"/>
          </p:nvPr>
        </p:nvSpPr>
        <p:spPr>
          <a:xfrm>
            <a:off x="454103" y="2321793"/>
            <a:ext cx="6177516" cy="3905102"/>
          </a:xfrm>
        </p:spPr>
        <p:txBody>
          <a:bodyPr>
            <a:normAutofit/>
          </a:bodyPr>
          <a:lstStyle/>
          <a:p>
            <a:pPr marL="0" indent="0" eaLnBrk="1" hangingPunct="1">
              <a:buNone/>
            </a:pPr>
            <a:r>
              <a:rPr lang="en-GB" altLang="en-US" dirty="0">
                <a:solidFill>
                  <a:srgbClr val="FFFFFF"/>
                </a:solidFill>
              </a:rPr>
              <a:t>God promises to guide us all the way through our lives. </a:t>
            </a:r>
          </a:p>
          <a:p>
            <a:pPr marL="0" indent="0" eaLnBrk="1" hangingPunct="1">
              <a:buNone/>
            </a:pPr>
            <a:r>
              <a:rPr lang="en-GB" altLang="en-US" dirty="0">
                <a:solidFill>
                  <a:srgbClr val="FFFFFF"/>
                </a:solidFill>
              </a:rPr>
              <a:t>“For this God is our God forever and ever; </a:t>
            </a:r>
            <a:r>
              <a:rPr lang="en-GB" altLang="en-US" i="1" dirty="0">
                <a:solidFill>
                  <a:srgbClr val="FFFFFF"/>
                </a:solidFill>
              </a:rPr>
              <a:t>he will be our guide</a:t>
            </a:r>
            <a:r>
              <a:rPr lang="en-GB" altLang="en-US" dirty="0">
                <a:solidFill>
                  <a:srgbClr val="FFFFFF"/>
                </a:solidFill>
              </a:rPr>
              <a:t> even to the end” (Psalm 48:9-14)</a:t>
            </a:r>
          </a:p>
          <a:p>
            <a:pPr eaLnBrk="1" hangingPunct="1"/>
            <a:endParaRPr lang="en-GB" altLang="en-US" dirty="0">
              <a:solidFill>
                <a:srgbClr val="FFFFFF"/>
              </a:solidFill>
            </a:endParaRPr>
          </a:p>
          <a:p>
            <a:pPr eaLnBrk="1" hangingPunct="1"/>
            <a:endParaRPr lang="en-GB" altLang="en-US" dirty="0">
              <a:solidFill>
                <a:srgbClr val="FFFFFF"/>
              </a:solidFill>
            </a:endParaRPr>
          </a:p>
          <a:p>
            <a:pPr eaLnBrk="1" hangingPunct="1"/>
            <a:endParaRPr lang="en-GB" altLang="en-US" dirty="0">
              <a:solidFill>
                <a:srgbClr val="FFFFFF"/>
              </a:solidFill>
            </a:endParaRPr>
          </a:p>
        </p:txBody>
      </p:sp>
      <p:pic>
        <p:nvPicPr>
          <p:cNvPr id="20" name="Picture 19">
            <a:extLst>
              <a:ext uri="{FF2B5EF4-FFF2-40B4-BE49-F238E27FC236}">
                <a16:creationId xmlns:a16="http://schemas.microsoft.com/office/drawing/2014/main" id="{C5CD038B-2E64-4EE6-9184-C56204F617E2}"/>
              </a:ext>
            </a:extLst>
          </p:cNvPr>
          <p:cNvPicPr>
            <a:picLocks noChangeAspect="1"/>
          </p:cNvPicPr>
          <p:nvPr/>
        </p:nvPicPr>
        <p:blipFill>
          <a:blip r:embed="rId2"/>
          <a:stretch>
            <a:fillRect/>
          </a:stretch>
        </p:blipFill>
        <p:spPr>
          <a:xfrm>
            <a:off x="8251541" y="117836"/>
            <a:ext cx="3814767" cy="2431914"/>
          </a:xfrm>
          <a:prstGeom prst="rect">
            <a:avLst/>
          </a:prstGeom>
        </p:spPr>
      </p:pic>
      <p:pic>
        <p:nvPicPr>
          <p:cNvPr id="5" name="Picture 4">
            <a:extLst>
              <a:ext uri="{FF2B5EF4-FFF2-40B4-BE49-F238E27FC236}">
                <a16:creationId xmlns:a16="http://schemas.microsoft.com/office/drawing/2014/main" id="{C77F0958-B4A0-47F0-92EC-3BBE7BB78DF0}"/>
              </a:ext>
            </a:extLst>
          </p:cNvPr>
          <p:cNvPicPr>
            <a:picLocks noChangeAspect="1"/>
          </p:cNvPicPr>
          <p:nvPr/>
        </p:nvPicPr>
        <p:blipFill>
          <a:blip r:embed="rId3"/>
          <a:stretch>
            <a:fillRect/>
          </a:stretch>
        </p:blipFill>
        <p:spPr>
          <a:xfrm>
            <a:off x="9958639" y="4889895"/>
            <a:ext cx="2107669" cy="1209248"/>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83456"/>
    </mc:Choice>
    <mc:Fallback xmlns="">
      <p:transition spd="slow" advTm="8345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2.1|14.8"/>
</p:tagLst>
</file>

<file path=ppt/tags/tag10.xml><?xml version="1.0" encoding="utf-8"?>
<p:tagLst xmlns:a="http://schemas.openxmlformats.org/drawingml/2006/main" xmlns:r="http://schemas.openxmlformats.org/officeDocument/2006/relationships" xmlns:p="http://schemas.openxmlformats.org/presentationml/2006/main">
  <p:tag name="TIMING" val="|16.9|3.2|26.1|7|36.5|2|32.2|3.3|31.6|2.8|2.1|9.6"/>
</p:tagLst>
</file>

<file path=ppt/tags/tag11.xml><?xml version="1.0" encoding="utf-8"?>
<p:tagLst xmlns:a="http://schemas.openxmlformats.org/drawingml/2006/main" xmlns:r="http://schemas.openxmlformats.org/officeDocument/2006/relationships" xmlns:p="http://schemas.openxmlformats.org/presentationml/2006/main">
  <p:tag name="TIMING" val="|3.9|58.2"/>
</p:tagLst>
</file>

<file path=ppt/tags/tag12.xml><?xml version="1.0" encoding="utf-8"?>
<p:tagLst xmlns:a="http://schemas.openxmlformats.org/drawingml/2006/main" xmlns:r="http://schemas.openxmlformats.org/officeDocument/2006/relationships" xmlns:p="http://schemas.openxmlformats.org/presentationml/2006/main">
  <p:tag name="TIMING" val="|21.6|10.6|45.6|133.7"/>
</p:tagLst>
</file>

<file path=ppt/tags/tag2.xml><?xml version="1.0" encoding="utf-8"?>
<p:tagLst xmlns:a="http://schemas.openxmlformats.org/drawingml/2006/main" xmlns:r="http://schemas.openxmlformats.org/officeDocument/2006/relationships" xmlns:p="http://schemas.openxmlformats.org/presentationml/2006/main">
  <p:tag name="TIMING" val="|19.1|21.4|26.9|25.8|26.3"/>
</p:tagLst>
</file>

<file path=ppt/tags/tag3.xml><?xml version="1.0" encoding="utf-8"?>
<p:tagLst xmlns:a="http://schemas.openxmlformats.org/drawingml/2006/main" xmlns:r="http://schemas.openxmlformats.org/officeDocument/2006/relationships" xmlns:p="http://schemas.openxmlformats.org/presentationml/2006/main">
  <p:tag name="TIMING" val="|3.6|6.2|16.7|21.6|6.5"/>
</p:tagLst>
</file>

<file path=ppt/tags/tag4.xml><?xml version="1.0" encoding="utf-8"?>
<p:tagLst xmlns:a="http://schemas.openxmlformats.org/drawingml/2006/main" xmlns:r="http://schemas.openxmlformats.org/officeDocument/2006/relationships" xmlns:p="http://schemas.openxmlformats.org/presentationml/2006/main">
  <p:tag name="TIMING" val="|38.2|33.6|27.2|22.5"/>
</p:tagLst>
</file>

<file path=ppt/tags/tag5.xml><?xml version="1.0" encoding="utf-8"?>
<p:tagLst xmlns:a="http://schemas.openxmlformats.org/drawingml/2006/main" xmlns:r="http://schemas.openxmlformats.org/officeDocument/2006/relationships" xmlns:p="http://schemas.openxmlformats.org/presentationml/2006/main">
  <p:tag name="TIMING" val="|31.6|18.3|44.1|54.3"/>
</p:tagLst>
</file>

<file path=ppt/tags/tag6.xml><?xml version="1.0" encoding="utf-8"?>
<p:tagLst xmlns:a="http://schemas.openxmlformats.org/drawingml/2006/main" xmlns:r="http://schemas.openxmlformats.org/officeDocument/2006/relationships" xmlns:p="http://schemas.openxmlformats.org/presentationml/2006/main">
  <p:tag name="TIMING" val="|26.6|7.9|27|13.2|57.8|40.2"/>
</p:tagLst>
</file>

<file path=ppt/tags/tag7.xml><?xml version="1.0" encoding="utf-8"?>
<p:tagLst xmlns:a="http://schemas.openxmlformats.org/drawingml/2006/main" xmlns:r="http://schemas.openxmlformats.org/officeDocument/2006/relationships" xmlns:p="http://schemas.openxmlformats.org/presentationml/2006/main">
  <p:tag name="TIMING" val="|19.5|42.8|8.8"/>
</p:tagLst>
</file>

<file path=ppt/tags/tag8.xml><?xml version="1.0" encoding="utf-8"?>
<p:tagLst xmlns:a="http://schemas.openxmlformats.org/drawingml/2006/main" xmlns:r="http://schemas.openxmlformats.org/officeDocument/2006/relationships" xmlns:p="http://schemas.openxmlformats.org/presentationml/2006/main">
  <p:tag name="TIMING" val="|16.5|28.2|45"/>
</p:tagLst>
</file>

<file path=ppt/tags/tag9.xml><?xml version="1.0" encoding="utf-8"?>
<p:tagLst xmlns:a="http://schemas.openxmlformats.org/drawingml/2006/main" xmlns:r="http://schemas.openxmlformats.org/officeDocument/2006/relationships" xmlns:p="http://schemas.openxmlformats.org/presentationml/2006/main">
  <p:tag name="TIMING" val="|29.3|52.3|4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1575</Words>
  <Application>Microsoft Office PowerPoint</Application>
  <PresentationFormat>Widescreen</PresentationFormat>
  <Paragraphs>109</Paragraphs>
  <Slides>17</Slides>
  <Notes>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God’s plan in our lives</vt:lpstr>
      <vt:lpstr>God’s plan </vt:lpstr>
      <vt:lpstr>God knows about us – Old Testament</vt:lpstr>
      <vt:lpstr>God knows about us – New Testament</vt:lpstr>
      <vt:lpstr>God has a plan for us</vt:lpstr>
      <vt:lpstr>What do all these Bible verses mean?</vt:lpstr>
      <vt:lpstr>We have “free will” according to the Bible</vt:lpstr>
      <vt:lpstr>Conclusion  – No predestination!</vt:lpstr>
      <vt:lpstr>The promise of guidance</vt:lpstr>
      <vt:lpstr>Wesley’s quadrilateral – a methodology to approach Spiritual questions</vt:lpstr>
      <vt:lpstr>God’s ways of guidance</vt:lpstr>
      <vt:lpstr>Circumstantial guidance – God opens doors and closes doors</vt:lpstr>
      <vt:lpstr>God’s promises for guidance</vt:lpstr>
      <vt:lpstr>God can turn the bad things into good…</vt:lpstr>
      <vt:lpstr>God’s plan for humanity</vt:lpstr>
      <vt:lpstr>What about our life in this world?</vt:lpstr>
      <vt:lpstr>Summary – God’s priority order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plan in our lives</dc:title>
  <dc:creator>Piroska Down</dc:creator>
  <cp:lastModifiedBy>Richard Down</cp:lastModifiedBy>
  <cp:revision>14</cp:revision>
  <cp:lastPrinted>2019-09-11T20:21:29Z</cp:lastPrinted>
  <dcterms:created xsi:type="dcterms:W3CDTF">2019-09-10T20:04:54Z</dcterms:created>
  <dcterms:modified xsi:type="dcterms:W3CDTF">2019-09-15T19:50:23Z</dcterms:modified>
</cp:coreProperties>
</file>